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52" y="68"/>
      </p:cViewPr>
      <p:guideLst>
        <p:guide orient="horz" pos="3401"/>
        <p:guide pos="340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574437-B61B-DD09-551A-080B8378F4FD}"/>
              </a:ext>
            </a:extLst>
          </p:cNvPr>
          <p:cNvGrpSpPr/>
          <p:nvPr/>
        </p:nvGrpSpPr>
        <p:grpSpPr>
          <a:xfrm>
            <a:off x="2978428" y="8454189"/>
            <a:ext cx="7645776" cy="735776"/>
            <a:chOff x="3096604" y="8447517"/>
            <a:chExt cx="7527599" cy="7424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9743B61-E422-9C7F-F4A2-46C1E8AB09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52"/>
            <a:stretch/>
          </p:blipFill>
          <p:spPr>
            <a:xfrm>
              <a:off x="5614737" y="8447517"/>
              <a:ext cx="5009466" cy="742448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8F1B25F-7216-B49D-47C2-4A20FB78FB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3671"/>
            <a:stretch/>
          </p:blipFill>
          <p:spPr>
            <a:xfrm>
              <a:off x="3096604" y="8506313"/>
              <a:ext cx="2518133" cy="68365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5F35410-BF3C-F467-73CB-7F037F0C1BB5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087" y="0"/>
            <a:ext cx="2160000" cy="7863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9134" y="9883226"/>
            <a:ext cx="5759905" cy="5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8</cp:revision>
  <dcterms:created xsi:type="dcterms:W3CDTF">2024-11-25T18:36:49Z</dcterms:created>
  <dcterms:modified xsi:type="dcterms:W3CDTF">2025-03-13T11:22:49Z</dcterms:modified>
</cp:coreProperties>
</file>