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microsoft.com/office/2020/02/relationships/classificationlabels" Target="docMetadata/LabelInfo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10799763" cy="1079976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01" userDrawn="1">
          <p15:clr>
            <a:srgbClr val="A4A3A4"/>
          </p15:clr>
        </p15:guide>
        <p15:guide id="2" pos="340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E00109D-5B61-466A-A1B3-E745F749AD5E}" v="2" dt="2024-12-04T17:44:39.89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0" autoAdjust="0"/>
    <p:restoredTop sz="94660"/>
  </p:normalViewPr>
  <p:slideViewPr>
    <p:cSldViewPr snapToGrid="0">
      <p:cViewPr varScale="1">
        <p:scale>
          <a:sx n="69" d="100"/>
          <a:sy n="69" d="100"/>
        </p:scale>
        <p:origin x="1824" y="84"/>
      </p:cViewPr>
      <p:guideLst>
        <p:guide orient="horz" pos="3401"/>
        <p:guide pos="340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9982" y="1767462"/>
            <a:ext cx="9179799" cy="3759917"/>
          </a:xfrm>
        </p:spPr>
        <p:txBody>
          <a:bodyPr anchor="b"/>
          <a:lstStyle>
            <a:lvl1pPr algn="ctr">
              <a:defRPr sz="7087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49971" y="5672376"/>
            <a:ext cx="8099822" cy="2607442"/>
          </a:xfrm>
        </p:spPr>
        <p:txBody>
          <a:bodyPr/>
          <a:lstStyle>
            <a:lvl1pPr marL="0" indent="0" algn="ctr">
              <a:buNone/>
              <a:defRPr sz="2835"/>
            </a:lvl1pPr>
            <a:lvl2pPr marL="539999" indent="0" algn="ctr">
              <a:buNone/>
              <a:defRPr sz="2362"/>
            </a:lvl2pPr>
            <a:lvl3pPr marL="1079998" indent="0" algn="ctr">
              <a:buNone/>
              <a:defRPr sz="2126"/>
            </a:lvl3pPr>
            <a:lvl4pPr marL="1619997" indent="0" algn="ctr">
              <a:buNone/>
              <a:defRPr sz="1890"/>
            </a:lvl4pPr>
            <a:lvl5pPr marL="2159996" indent="0" algn="ctr">
              <a:buNone/>
              <a:defRPr sz="1890"/>
            </a:lvl5pPr>
            <a:lvl6pPr marL="2699995" indent="0" algn="ctr">
              <a:buNone/>
              <a:defRPr sz="1890"/>
            </a:lvl6pPr>
            <a:lvl7pPr marL="3239994" indent="0" algn="ctr">
              <a:buNone/>
              <a:defRPr sz="1890"/>
            </a:lvl7pPr>
            <a:lvl8pPr marL="3779992" indent="0" algn="ctr">
              <a:buNone/>
              <a:defRPr sz="1890"/>
            </a:lvl8pPr>
            <a:lvl9pPr marL="4319991" indent="0" algn="ctr">
              <a:buNone/>
              <a:defRPr sz="189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03B89F-598F-4097-B644-45AB5013352E}" type="datetimeFigureOut">
              <a:rPr lang="es-ES" smtClean="0"/>
              <a:t>30/04/2025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BDB4D1-0084-4C2D-833B-F7B9810BE555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323390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03B89F-598F-4097-B644-45AB5013352E}" type="datetimeFigureOut">
              <a:rPr lang="es-ES" smtClean="0"/>
              <a:t>30/04/2025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BDB4D1-0084-4C2D-833B-F7B9810BE555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6104544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728581" y="574987"/>
            <a:ext cx="2328699" cy="91523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42484" y="574987"/>
            <a:ext cx="6851100" cy="91523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03B89F-598F-4097-B644-45AB5013352E}" type="datetimeFigureOut">
              <a:rPr lang="es-ES" smtClean="0"/>
              <a:t>30/04/2025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BDB4D1-0084-4C2D-833B-F7B9810BE555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162233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03B89F-598F-4097-B644-45AB5013352E}" type="datetimeFigureOut">
              <a:rPr lang="es-ES" smtClean="0"/>
              <a:t>30/04/2025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BDB4D1-0084-4C2D-833B-F7B9810BE555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84107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859" y="2692444"/>
            <a:ext cx="9314796" cy="4492401"/>
          </a:xfrm>
        </p:spPr>
        <p:txBody>
          <a:bodyPr anchor="b"/>
          <a:lstStyle>
            <a:lvl1pPr>
              <a:defRPr sz="7087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859" y="7227345"/>
            <a:ext cx="9314796" cy="2362447"/>
          </a:xfrm>
        </p:spPr>
        <p:txBody>
          <a:bodyPr/>
          <a:lstStyle>
            <a:lvl1pPr marL="0" indent="0">
              <a:buNone/>
              <a:defRPr sz="2835">
                <a:solidFill>
                  <a:schemeClr val="tx1"/>
                </a:solidFill>
              </a:defRPr>
            </a:lvl1pPr>
            <a:lvl2pPr marL="539999" indent="0">
              <a:buNone/>
              <a:defRPr sz="2362">
                <a:solidFill>
                  <a:schemeClr val="tx1">
                    <a:tint val="75000"/>
                  </a:schemeClr>
                </a:solidFill>
              </a:defRPr>
            </a:lvl2pPr>
            <a:lvl3pPr marL="1079998" indent="0">
              <a:buNone/>
              <a:defRPr sz="2126">
                <a:solidFill>
                  <a:schemeClr val="tx1">
                    <a:tint val="75000"/>
                  </a:schemeClr>
                </a:solidFill>
              </a:defRPr>
            </a:lvl3pPr>
            <a:lvl4pPr marL="1619997" indent="0">
              <a:buNone/>
              <a:defRPr sz="1890">
                <a:solidFill>
                  <a:schemeClr val="tx1">
                    <a:tint val="75000"/>
                  </a:schemeClr>
                </a:solidFill>
              </a:defRPr>
            </a:lvl4pPr>
            <a:lvl5pPr marL="2159996" indent="0">
              <a:buNone/>
              <a:defRPr sz="1890">
                <a:solidFill>
                  <a:schemeClr val="tx1">
                    <a:tint val="75000"/>
                  </a:schemeClr>
                </a:solidFill>
              </a:defRPr>
            </a:lvl5pPr>
            <a:lvl6pPr marL="2699995" indent="0">
              <a:buNone/>
              <a:defRPr sz="1890">
                <a:solidFill>
                  <a:schemeClr val="tx1">
                    <a:tint val="75000"/>
                  </a:schemeClr>
                </a:solidFill>
              </a:defRPr>
            </a:lvl6pPr>
            <a:lvl7pPr marL="3239994" indent="0">
              <a:buNone/>
              <a:defRPr sz="1890">
                <a:solidFill>
                  <a:schemeClr val="tx1">
                    <a:tint val="75000"/>
                  </a:schemeClr>
                </a:solidFill>
              </a:defRPr>
            </a:lvl7pPr>
            <a:lvl8pPr marL="3779992" indent="0">
              <a:buNone/>
              <a:defRPr sz="1890">
                <a:solidFill>
                  <a:schemeClr val="tx1">
                    <a:tint val="75000"/>
                  </a:schemeClr>
                </a:solidFill>
              </a:defRPr>
            </a:lvl8pPr>
            <a:lvl9pPr marL="4319991" indent="0">
              <a:buNone/>
              <a:defRPr sz="189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03B89F-598F-4097-B644-45AB5013352E}" type="datetimeFigureOut">
              <a:rPr lang="es-ES" smtClean="0"/>
              <a:t>30/04/2025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BDB4D1-0084-4C2D-833B-F7B9810BE555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816358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42484" y="2874937"/>
            <a:ext cx="4589899" cy="685235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67380" y="2874937"/>
            <a:ext cx="4589899" cy="685235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03B89F-598F-4097-B644-45AB5013352E}" type="datetimeFigureOut">
              <a:rPr lang="es-ES" smtClean="0"/>
              <a:t>30/04/2025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BDB4D1-0084-4C2D-833B-F7B9810BE555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320400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3890" y="574990"/>
            <a:ext cx="9314796" cy="208745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3892" y="2647443"/>
            <a:ext cx="4568805" cy="1297471"/>
          </a:xfrm>
        </p:spPr>
        <p:txBody>
          <a:bodyPr anchor="b"/>
          <a:lstStyle>
            <a:lvl1pPr marL="0" indent="0">
              <a:buNone/>
              <a:defRPr sz="2835" b="1"/>
            </a:lvl1pPr>
            <a:lvl2pPr marL="539999" indent="0">
              <a:buNone/>
              <a:defRPr sz="2362" b="1"/>
            </a:lvl2pPr>
            <a:lvl3pPr marL="1079998" indent="0">
              <a:buNone/>
              <a:defRPr sz="2126" b="1"/>
            </a:lvl3pPr>
            <a:lvl4pPr marL="1619997" indent="0">
              <a:buNone/>
              <a:defRPr sz="1890" b="1"/>
            </a:lvl4pPr>
            <a:lvl5pPr marL="2159996" indent="0">
              <a:buNone/>
              <a:defRPr sz="1890" b="1"/>
            </a:lvl5pPr>
            <a:lvl6pPr marL="2699995" indent="0">
              <a:buNone/>
              <a:defRPr sz="1890" b="1"/>
            </a:lvl6pPr>
            <a:lvl7pPr marL="3239994" indent="0">
              <a:buNone/>
              <a:defRPr sz="1890" b="1"/>
            </a:lvl7pPr>
            <a:lvl8pPr marL="3779992" indent="0">
              <a:buNone/>
              <a:defRPr sz="1890" b="1"/>
            </a:lvl8pPr>
            <a:lvl9pPr marL="4319991" indent="0">
              <a:buNone/>
              <a:defRPr sz="189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3892" y="3944914"/>
            <a:ext cx="4568805" cy="580237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67381" y="2647443"/>
            <a:ext cx="4591306" cy="1297471"/>
          </a:xfrm>
        </p:spPr>
        <p:txBody>
          <a:bodyPr anchor="b"/>
          <a:lstStyle>
            <a:lvl1pPr marL="0" indent="0">
              <a:buNone/>
              <a:defRPr sz="2835" b="1"/>
            </a:lvl1pPr>
            <a:lvl2pPr marL="539999" indent="0">
              <a:buNone/>
              <a:defRPr sz="2362" b="1"/>
            </a:lvl2pPr>
            <a:lvl3pPr marL="1079998" indent="0">
              <a:buNone/>
              <a:defRPr sz="2126" b="1"/>
            </a:lvl3pPr>
            <a:lvl4pPr marL="1619997" indent="0">
              <a:buNone/>
              <a:defRPr sz="1890" b="1"/>
            </a:lvl4pPr>
            <a:lvl5pPr marL="2159996" indent="0">
              <a:buNone/>
              <a:defRPr sz="1890" b="1"/>
            </a:lvl5pPr>
            <a:lvl6pPr marL="2699995" indent="0">
              <a:buNone/>
              <a:defRPr sz="1890" b="1"/>
            </a:lvl6pPr>
            <a:lvl7pPr marL="3239994" indent="0">
              <a:buNone/>
              <a:defRPr sz="1890" b="1"/>
            </a:lvl7pPr>
            <a:lvl8pPr marL="3779992" indent="0">
              <a:buNone/>
              <a:defRPr sz="1890" b="1"/>
            </a:lvl8pPr>
            <a:lvl9pPr marL="4319991" indent="0">
              <a:buNone/>
              <a:defRPr sz="189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67381" y="3944914"/>
            <a:ext cx="4591306" cy="580237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03B89F-598F-4097-B644-45AB5013352E}" type="datetimeFigureOut">
              <a:rPr lang="es-ES" smtClean="0"/>
              <a:t>30/04/2025</a:t>
            </a:fld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BDB4D1-0084-4C2D-833B-F7B9810BE555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9399515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03B89F-598F-4097-B644-45AB5013352E}" type="datetimeFigureOut">
              <a:rPr lang="es-ES" smtClean="0"/>
              <a:t>30/04/2025</a:t>
            </a:fld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BDB4D1-0084-4C2D-833B-F7B9810BE555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753878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03B89F-598F-4097-B644-45AB5013352E}" type="datetimeFigureOut">
              <a:rPr lang="es-ES" smtClean="0"/>
              <a:t>30/04/2025</a:t>
            </a:fld>
            <a:endParaRPr lang="es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BDB4D1-0084-4C2D-833B-F7B9810BE555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3935500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3890" y="719984"/>
            <a:ext cx="3483205" cy="2519945"/>
          </a:xfrm>
        </p:spPr>
        <p:txBody>
          <a:bodyPr anchor="b"/>
          <a:lstStyle>
            <a:lvl1pPr>
              <a:defRPr sz="378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1306" y="1554968"/>
            <a:ext cx="5467380" cy="7674832"/>
          </a:xfrm>
        </p:spPr>
        <p:txBody>
          <a:bodyPr/>
          <a:lstStyle>
            <a:lvl1pPr>
              <a:defRPr sz="3780"/>
            </a:lvl1pPr>
            <a:lvl2pPr>
              <a:defRPr sz="3307"/>
            </a:lvl2pPr>
            <a:lvl3pPr>
              <a:defRPr sz="2835"/>
            </a:lvl3pPr>
            <a:lvl4pPr>
              <a:defRPr sz="2362"/>
            </a:lvl4pPr>
            <a:lvl5pPr>
              <a:defRPr sz="2362"/>
            </a:lvl5pPr>
            <a:lvl6pPr>
              <a:defRPr sz="2362"/>
            </a:lvl6pPr>
            <a:lvl7pPr>
              <a:defRPr sz="2362"/>
            </a:lvl7pPr>
            <a:lvl8pPr>
              <a:defRPr sz="2362"/>
            </a:lvl8pPr>
            <a:lvl9pPr>
              <a:defRPr sz="2362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43890" y="3239929"/>
            <a:ext cx="3483205" cy="6002369"/>
          </a:xfrm>
        </p:spPr>
        <p:txBody>
          <a:bodyPr/>
          <a:lstStyle>
            <a:lvl1pPr marL="0" indent="0">
              <a:buNone/>
              <a:defRPr sz="1890"/>
            </a:lvl1pPr>
            <a:lvl2pPr marL="539999" indent="0">
              <a:buNone/>
              <a:defRPr sz="1654"/>
            </a:lvl2pPr>
            <a:lvl3pPr marL="1079998" indent="0">
              <a:buNone/>
              <a:defRPr sz="1417"/>
            </a:lvl3pPr>
            <a:lvl4pPr marL="1619997" indent="0">
              <a:buNone/>
              <a:defRPr sz="1181"/>
            </a:lvl4pPr>
            <a:lvl5pPr marL="2159996" indent="0">
              <a:buNone/>
              <a:defRPr sz="1181"/>
            </a:lvl5pPr>
            <a:lvl6pPr marL="2699995" indent="0">
              <a:buNone/>
              <a:defRPr sz="1181"/>
            </a:lvl6pPr>
            <a:lvl7pPr marL="3239994" indent="0">
              <a:buNone/>
              <a:defRPr sz="1181"/>
            </a:lvl7pPr>
            <a:lvl8pPr marL="3779992" indent="0">
              <a:buNone/>
              <a:defRPr sz="1181"/>
            </a:lvl8pPr>
            <a:lvl9pPr marL="4319991" indent="0">
              <a:buNone/>
              <a:defRPr sz="118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03B89F-598F-4097-B644-45AB5013352E}" type="datetimeFigureOut">
              <a:rPr lang="es-ES" smtClean="0"/>
              <a:t>30/04/2025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BDB4D1-0084-4C2D-833B-F7B9810BE555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863631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3890" y="719984"/>
            <a:ext cx="3483205" cy="2519945"/>
          </a:xfrm>
        </p:spPr>
        <p:txBody>
          <a:bodyPr anchor="b"/>
          <a:lstStyle>
            <a:lvl1pPr>
              <a:defRPr sz="378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91306" y="1554968"/>
            <a:ext cx="5467380" cy="7674832"/>
          </a:xfrm>
        </p:spPr>
        <p:txBody>
          <a:bodyPr anchor="t"/>
          <a:lstStyle>
            <a:lvl1pPr marL="0" indent="0">
              <a:buNone/>
              <a:defRPr sz="3780"/>
            </a:lvl1pPr>
            <a:lvl2pPr marL="539999" indent="0">
              <a:buNone/>
              <a:defRPr sz="3307"/>
            </a:lvl2pPr>
            <a:lvl3pPr marL="1079998" indent="0">
              <a:buNone/>
              <a:defRPr sz="2835"/>
            </a:lvl3pPr>
            <a:lvl4pPr marL="1619997" indent="0">
              <a:buNone/>
              <a:defRPr sz="2362"/>
            </a:lvl4pPr>
            <a:lvl5pPr marL="2159996" indent="0">
              <a:buNone/>
              <a:defRPr sz="2362"/>
            </a:lvl5pPr>
            <a:lvl6pPr marL="2699995" indent="0">
              <a:buNone/>
              <a:defRPr sz="2362"/>
            </a:lvl6pPr>
            <a:lvl7pPr marL="3239994" indent="0">
              <a:buNone/>
              <a:defRPr sz="2362"/>
            </a:lvl7pPr>
            <a:lvl8pPr marL="3779992" indent="0">
              <a:buNone/>
              <a:defRPr sz="2362"/>
            </a:lvl8pPr>
            <a:lvl9pPr marL="4319991" indent="0">
              <a:buNone/>
              <a:defRPr sz="2362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43890" y="3239929"/>
            <a:ext cx="3483205" cy="6002369"/>
          </a:xfrm>
        </p:spPr>
        <p:txBody>
          <a:bodyPr/>
          <a:lstStyle>
            <a:lvl1pPr marL="0" indent="0">
              <a:buNone/>
              <a:defRPr sz="1890"/>
            </a:lvl1pPr>
            <a:lvl2pPr marL="539999" indent="0">
              <a:buNone/>
              <a:defRPr sz="1654"/>
            </a:lvl2pPr>
            <a:lvl3pPr marL="1079998" indent="0">
              <a:buNone/>
              <a:defRPr sz="1417"/>
            </a:lvl3pPr>
            <a:lvl4pPr marL="1619997" indent="0">
              <a:buNone/>
              <a:defRPr sz="1181"/>
            </a:lvl4pPr>
            <a:lvl5pPr marL="2159996" indent="0">
              <a:buNone/>
              <a:defRPr sz="1181"/>
            </a:lvl5pPr>
            <a:lvl6pPr marL="2699995" indent="0">
              <a:buNone/>
              <a:defRPr sz="1181"/>
            </a:lvl6pPr>
            <a:lvl7pPr marL="3239994" indent="0">
              <a:buNone/>
              <a:defRPr sz="1181"/>
            </a:lvl7pPr>
            <a:lvl8pPr marL="3779992" indent="0">
              <a:buNone/>
              <a:defRPr sz="1181"/>
            </a:lvl8pPr>
            <a:lvl9pPr marL="4319991" indent="0">
              <a:buNone/>
              <a:defRPr sz="118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03B89F-598F-4097-B644-45AB5013352E}" type="datetimeFigureOut">
              <a:rPr lang="es-ES" smtClean="0"/>
              <a:t>30/04/2025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BDB4D1-0084-4C2D-833B-F7B9810BE555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063867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42484" y="574990"/>
            <a:ext cx="9314796" cy="208745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2484" y="2874937"/>
            <a:ext cx="9314796" cy="68523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2484" y="10009783"/>
            <a:ext cx="2429947" cy="57498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1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03B89F-598F-4097-B644-45AB5013352E}" type="datetimeFigureOut">
              <a:rPr lang="es-ES" smtClean="0"/>
              <a:t>30/04/2025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77422" y="10009783"/>
            <a:ext cx="3644920" cy="57498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1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7332" y="10009783"/>
            <a:ext cx="2429947" cy="57498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1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BDB4D1-0084-4C2D-833B-F7B9810BE555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091078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79998" rtl="0" eaLnBrk="1" latinLnBrk="0" hangingPunct="1">
        <a:lnSpc>
          <a:spcPct val="90000"/>
        </a:lnSpc>
        <a:spcBef>
          <a:spcPct val="0"/>
        </a:spcBef>
        <a:buNone/>
        <a:defRPr sz="519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69999" indent="-269999" algn="l" defTabSz="1079998" rtl="0" eaLnBrk="1" latinLnBrk="0" hangingPunct="1">
        <a:lnSpc>
          <a:spcPct val="90000"/>
        </a:lnSpc>
        <a:spcBef>
          <a:spcPts val="1181"/>
        </a:spcBef>
        <a:buFont typeface="Arial" panose="020B0604020202020204" pitchFamily="34" charset="0"/>
        <a:buChar char="•"/>
        <a:defRPr sz="3307" kern="1200">
          <a:solidFill>
            <a:schemeClr val="tx1"/>
          </a:solidFill>
          <a:latin typeface="+mn-lt"/>
          <a:ea typeface="+mn-ea"/>
          <a:cs typeface="+mn-cs"/>
        </a:defRPr>
      </a:lvl1pPr>
      <a:lvl2pPr marL="809998" indent="-269999" algn="l" defTabSz="1079998" rtl="0" eaLnBrk="1" latinLnBrk="0" hangingPunct="1">
        <a:lnSpc>
          <a:spcPct val="90000"/>
        </a:lnSpc>
        <a:spcBef>
          <a:spcPts val="591"/>
        </a:spcBef>
        <a:buFont typeface="Arial" panose="020B0604020202020204" pitchFamily="34" charset="0"/>
        <a:buChar char="•"/>
        <a:defRPr sz="2835" kern="1200">
          <a:solidFill>
            <a:schemeClr val="tx1"/>
          </a:solidFill>
          <a:latin typeface="+mn-lt"/>
          <a:ea typeface="+mn-ea"/>
          <a:cs typeface="+mn-cs"/>
        </a:defRPr>
      </a:lvl2pPr>
      <a:lvl3pPr marL="1349997" indent="-269999" algn="l" defTabSz="1079998" rtl="0" eaLnBrk="1" latinLnBrk="0" hangingPunct="1">
        <a:lnSpc>
          <a:spcPct val="90000"/>
        </a:lnSpc>
        <a:spcBef>
          <a:spcPts val="591"/>
        </a:spcBef>
        <a:buFont typeface="Arial" panose="020B0604020202020204" pitchFamily="34" charset="0"/>
        <a:buChar char="•"/>
        <a:defRPr sz="2362" kern="1200">
          <a:solidFill>
            <a:schemeClr val="tx1"/>
          </a:solidFill>
          <a:latin typeface="+mn-lt"/>
          <a:ea typeface="+mn-ea"/>
          <a:cs typeface="+mn-cs"/>
        </a:defRPr>
      </a:lvl3pPr>
      <a:lvl4pPr marL="1889996" indent="-269999" algn="l" defTabSz="1079998" rtl="0" eaLnBrk="1" latinLnBrk="0" hangingPunct="1">
        <a:lnSpc>
          <a:spcPct val="90000"/>
        </a:lnSpc>
        <a:spcBef>
          <a:spcPts val="591"/>
        </a:spcBef>
        <a:buFont typeface="Arial" panose="020B0604020202020204" pitchFamily="34" charset="0"/>
        <a:buChar char="•"/>
        <a:defRPr sz="2126" kern="1200">
          <a:solidFill>
            <a:schemeClr val="tx1"/>
          </a:solidFill>
          <a:latin typeface="+mn-lt"/>
          <a:ea typeface="+mn-ea"/>
          <a:cs typeface="+mn-cs"/>
        </a:defRPr>
      </a:lvl4pPr>
      <a:lvl5pPr marL="2429995" indent="-269999" algn="l" defTabSz="1079998" rtl="0" eaLnBrk="1" latinLnBrk="0" hangingPunct="1">
        <a:lnSpc>
          <a:spcPct val="90000"/>
        </a:lnSpc>
        <a:spcBef>
          <a:spcPts val="591"/>
        </a:spcBef>
        <a:buFont typeface="Arial" panose="020B0604020202020204" pitchFamily="34" charset="0"/>
        <a:buChar char="•"/>
        <a:defRPr sz="2126" kern="1200">
          <a:solidFill>
            <a:schemeClr val="tx1"/>
          </a:solidFill>
          <a:latin typeface="+mn-lt"/>
          <a:ea typeface="+mn-ea"/>
          <a:cs typeface="+mn-cs"/>
        </a:defRPr>
      </a:lvl5pPr>
      <a:lvl6pPr marL="2969994" indent="-269999" algn="l" defTabSz="1079998" rtl="0" eaLnBrk="1" latinLnBrk="0" hangingPunct="1">
        <a:lnSpc>
          <a:spcPct val="90000"/>
        </a:lnSpc>
        <a:spcBef>
          <a:spcPts val="591"/>
        </a:spcBef>
        <a:buFont typeface="Arial" panose="020B0604020202020204" pitchFamily="34" charset="0"/>
        <a:buChar char="•"/>
        <a:defRPr sz="2126" kern="1200">
          <a:solidFill>
            <a:schemeClr val="tx1"/>
          </a:solidFill>
          <a:latin typeface="+mn-lt"/>
          <a:ea typeface="+mn-ea"/>
          <a:cs typeface="+mn-cs"/>
        </a:defRPr>
      </a:lvl6pPr>
      <a:lvl7pPr marL="3509993" indent="-269999" algn="l" defTabSz="1079998" rtl="0" eaLnBrk="1" latinLnBrk="0" hangingPunct="1">
        <a:lnSpc>
          <a:spcPct val="90000"/>
        </a:lnSpc>
        <a:spcBef>
          <a:spcPts val="591"/>
        </a:spcBef>
        <a:buFont typeface="Arial" panose="020B0604020202020204" pitchFamily="34" charset="0"/>
        <a:buChar char="•"/>
        <a:defRPr sz="2126" kern="1200">
          <a:solidFill>
            <a:schemeClr val="tx1"/>
          </a:solidFill>
          <a:latin typeface="+mn-lt"/>
          <a:ea typeface="+mn-ea"/>
          <a:cs typeface="+mn-cs"/>
        </a:defRPr>
      </a:lvl7pPr>
      <a:lvl8pPr marL="4049992" indent="-269999" algn="l" defTabSz="1079998" rtl="0" eaLnBrk="1" latinLnBrk="0" hangingPunct="1">
        <a:lnSpc>
          <a:spcPct val="90000"/>
        </a:lnSpc>
        <a:spcBef>
          <a:spcPts val="591"/>
        </a:spcBef>
        <a:buFont typeface="Arial" panose="020B0604020202020204" pitchFamily="34" charset="0"/>
        <a:buChar char="•"/>
        <a:defRPr sz="2126" kern="1200">
          <a:solidFill>
            <a:schemeClr val="tx1"/>
          </a:solidFill>
          <a:latin typeface="+mn-lt"/>
          <a:ea typeface="+mn-ea"/>
          <a:cs typeface="+mn-cs"/>
        </a:defRPr>
      </a:lvl8pPr>
      <a:lvl9pPr marL="4589991" indent="-269999" algn="l" defTabSz="1079998" rtl="0" eaLnBrk="1" latinLnBrk="0" hangingPunct="1">
        <a:lnSpc>
          <a:spcPct val="90000"/>
        </a:lnSpc>
        <a:spcBef>
          <a:spcPts val="591"/>
        </a:spcBef>
        <a:buFont typeface="Arial" panose="020B0604020202020204" pitchFamily="34" charset="0"/>
        <a:buChar char="•"/>
        <a:defRPr sz="212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79998" rtl="0" eaLnBrk="1" latinLnBrk="0" hangingPunct="1">
        <a:defRPr sz="2126" kern="1200">
          <a:solidFill>
            <a:schemeClr val="tx1"/>
          </a:solidFill>
          <a:latin typeface="+mn-lt"/>
          <a:ea typeface="+mn-ea"/>
          <a:cs typeface="+mn-cs"/>
        </a:defRPr>
      </a:lvl1pPr>
      <a:lvl2pPr marL="539999" algn="l" defTabSz="1079998" rtl="0" eaLnBrk="1" latinLnBrk="0" hangingPunct="1">
        <a:defRPr sz="2126" kern="1200">
          <a:solidFill>
            <a:schemeClr val="tx1"/>
          </a:solidFill>
          <a:latin typeface="+mn-lt"/>
          <a:ea typeface="+mn-ea"/>
          <a:cs typeface="+mn-cs"/>
        </a:defRPr>
      </a:lvl2pPr>
      <a:lvl3pPr marL="1079998" algn="l" defTabSz="1079998" rtl="0" eaLnBrk="1" latinLnBrk="0" hangingPunct="1">
        <a:defRPr sz="2126" kern="1200">
          <a:solidFill>
            <a:schemeClr val="tx1"/>
          </a:solidFill>
          <a:latin typeface="+mn-lt"/>
          <a:ea typeface="+mn-ea"/>
          <a:cs typeface="+mn-cs"/>
        </a:defRPr>
      </a:lvl3pPr>
      <a:lvl4pPr marL="1619997" algn="l" defTabSz="1079998" rtl="0" eaLnBrk="1" latinLnBrk="0" hangingPunct="1">
        <a:defRPr sz="2126" kern="1200">
          <a:solidFill>
            <a:schemeClr val="tx1"/>
          </a:solidFill>
          <a:latin typeface="+mn-lt"/>
          <a:ea typeface="+mn-ea"/>
          <a:cs typeface="+mn-cs"/>
        </a:defRPr>
      </a:lvl4pPr>
      <a:lvl5pPr marL="2159996" algn="l" defTabSz="1079998" rtl="0" eaLnBrk="1" latinLnBrk="0" hangingPunct="1">
        <a:defRPr sz="2126" kern="1200">
          <a:solidFill>
            <a:schemeClr val="tx1"/>
          </a:solidFill>
          <a:latin typeface="+mn-lt"/>
          <a:ea typeface="+mn-ea"/>
          <a:cs typeface="+mn-cs"/>
        </a:defRPr>
      </a:lvl5pPr>
      <a:lvl6pPr marL="2699995" algn="l" defTabSz="1079998" rtl="0" eaLnBrk="1" latinLnBrk="0" hangingPunct="1">
        <a:defRPr sz="2126" kern="1200">
          <a:solidFill>
            <a:schemeClr val="tx1"/>
          </a:solidFill>
          <a:latin typeface="+mn-lt"/>
          <a:ea typeface="+mn-ea"/>
          <a:cs typeface="+mn-cs"/>
        </a:defRPr>
      </a:lvl6pPr>
      <a:lvl7pPr marL="3239994" algn="l" defTabSz="1079998" rtl="0" eaLnBrk="1" latinLnBrk="0" hangingPunct="1">
        <a:defRPr sz="2126" kern="1200">
          <a:solidFill>
            <a:schemeClr val="tx1"/>
          </a:solidFill>
          <a:latin typeface="+mn-lt"/>
          <a:ea typeface="+mn-ea"/>
          <a:cs typeface="+mn-cs"/>
        </a:defRPr>
      </a:lvl7pPr>
      <a:lvl8pPr marL="3779992" algn="l" defTabSz="1079998" rtl="0" eaLnBrk="1" latinLnBrk="0" hangingPunct="1">
        <a:defRPr sz="2126" kern="1200">
          <a:solidFill>
            <a:schemeClr val="tx1"/>
          </a:solidFill>
          <a:latin typeface="+mn-lt"/>
          <a:ea typeface="+mn-ea"/>
          <a:cs typeface="+mn-cs"/>
        </a:defRPr>
      </a:lvl8pPr>
      <a:lvl9pPr marL="4319991" algn="l" defTabSz="1079998" rtl="0" eaLnBrk="1" latinLnBrk="0" hangingPunct="1">
        <a:defRPr sz="212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5">
            <a:extLst>
              <a:ext uri="{FF2B5EF4-FFF2-40B4-BE49-F238E27FC236}">
                <a16:creationId xmlns:a16="http://schemas.microsoft.com/office/drawing/2014/main" id="{5FC8273C-AF70-8320-B524-8907DB8E6809}"/>
              </a:ext>
            </a:extLst>
          </p:cNvPr>
          <p:cNvSpPr txBox="1">
            <a:spLocks noGrp="1"/>
          </p:cNvSpPr>
          <p:nvPr>
            <p:ph type="ctrTitle"/>
          </p:nvPr>
        </p:nvSpPr>
        <p:spPr>
          <a:xfrm>
            <a:off x="1576199" y="4036144"/>
            <a:ext cx="7645777" cy="19205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6600" dirty="0">
                <a:latin typeface="Arial" panose="020B0604020202020204" pitchFamily="34" charset="0"/>
                <a:cs typeface="Arial" panose="020B0604020202020204" pitchFamily="34" charset="0"/>
              </a:rPr>
              <a:t>NOMBRE DEL </a:t>
            </a:r>
          </a:p>
          <a:p>
            <a:pPr algn="ctr"/>
            <a:r>
              <a:rPr lang="es-ES" sz="6600" dirty="0">
                <a:latin typeface="Arial" panose="020B0604020202020204" pitchFamily="34" charset="0"/>
                <a:cs typeface="Arial" panose="020B0604020202020204" pitchFamily="34" charset="0"/>
              </a:rPr>
              <a:t>PROYECTO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F7A7BCED-9FD8-9258-2CAC-EFD6F6E786CE}"/>
              </a:ext>
            </a:extLst>
          </p:cNvPr>
          <p:cNvSpPr/>
          <p:nvPr/>
        </p:nvSpPr>
        <p:spPr>
          <a:xfrm>
            <a:off x="0" y="9539763"/>
            <a:ext cx="10799763" cy="1260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14AD7840-8E4A-40EB-FAAD-4FF82F7EDDD6}"/>
              </a:ext>
            </a:extLst>
          </p:cNvPr>
          <p:cNvGrpSpPr/>
          <p:nvPr/>
        </p:nvGrpSpPr>
        <p:grpSpPr>
          <a:xfrm>
            <a:off x="1515527" y="8293769"/>
            <a:ext cx="7768708" cy="970440"/>
            <a:chOff x="3237297" y="8373979"/>
            <a:chExt cx="7418990" cy="890229"/>
          </a:xfrm>
        </p:grpSpPr>
        <p:pic>
          <p:nvPicPr>
            <p:cNvPr id="2" name="Picture 1">
              <a:extLst>
                <a:ext uri="{FF2B5EF4-FFF2-40B4-BE49-F238E27FC236}">
                  <a16:creationId xmlns:a16="http://schemas.microsoft.com/office/drawing/2014/main" id="{48DB401A-84AB-A530-17FC-DCEC0433E97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35753" t="-1804" b="-1"/>
            <a:stretch/>
          </p:blipFill>
          <p:spPr>
            <a:xfrm>
              <a:off x="5820067" y="8373979"/>
              <a:ext cx="4836220" cy="890229"/>
            </a:xfrm>
            <a:prstGeom prst="rect">
              <a:avLst/>
            </a:prstGeom>
          </p:spPr>
        </p:pic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34A1D780-5FBF-7B1A-B01C-97312703E81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t="1" r="63394" b="5463"/>
            <a:stretch/>
          </p:blipFill>
          <p:spPr>
            <a:xfrm>
              <a:off x="3237297" y="8467270"/>
              <a:ext cx="2390265" cy="717080"/>
            </a:xfrm>
            <a:prstGeom prst="rect">
              <a:avLst/>
            </a:prstGeom>
          </p:spPr>
        </p:pic>
      </p:grpSp>
      <p:sp>
        <p:nvSpPr>
          <p:cNvPr id="9" name="TextBox 8">
            <a:extLst>
              <a:ext uri="{FF2B5EF4-FFF2-40B4-BE49-F238E27FC236}">
                <a16:creationId xmlns:a16="http://schemas.microsoft.com/office/drawing/2014/main" id="{DAA6AB0C-20C5-CBF8-F96A-70CE24A9E41B}"/>
              </a:ext>
            </a:extLst>
          </p:cNvPr>
          <p:cNvSpPr txBox="1"/>
          <p:nvPr/>
        </p:nvSpPr>
        <p:spPr>
          <a:xfrm>
            <a:off x="437308" y="6360144"/>
            <a:ext cx="5382759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800" dirty="0">
                <a:solidFill>
                  <a:srgbClr val="898D8D"/>
                </a:solidFill>
                <a:latin typeface="Gill Sans" panose="020B0502020104020203" pitchFamily="34" charset="0"/>
                <a:cs typeface="Arial" panose="020B0604020202020204" pitchFamily="34" charset="0"/>
              </a:rPr>
              <a:t>Descripción:</a:t>
            </a:r>
          </a:p>
          <a:p>
            <a:r>
              <a:rPr lang="es-ES" sz="2800" dirty="0">
                <a:solidFill>
                  <a:srgbClr val="898D8D"/>
                </a:solidFill>
                <a:latin typeface="Gill Sans" panose="020B0502020104020203" pitchFamily="34" charset="0"/>
                <a:cs typeface="Arial" panose="020B0604020202020204" pitchFamily="34" charset="0"/>
              </a:rPr>
              <a:t>Presupuesto:</a:t>
            </a:r>
          </a:p>
          <a:p>
            <a:endParaRPr lang="es-ES" sz="2800" dirty="0">
              <a:solidFill>
                <a:srgbClr val="898D8D"/>
              </a:solidFill>
              <a:latin typeface="Gill Sans" panose="020B0502020104020203" pitchFamily="34" charset="0"/>
              <a:cs typeface="Arial" panose="020B0604020202020204" pitchFamily="34" charset="0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34302609-D15E-ABC8-F544-ACC99D8A322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19087" y="0"/>
            <a:ext cx="2160000" cy="786313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13F35ACA-62D2-581C-8665-FDC147C27D6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712143" y="9929959"/>
            <a:ext cx="5759905" cy="5730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326453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docMetadata/LabelInfo.xml><?xml version="1.0" encoding="utf-8"?>
<clbl:labelList xmlns:clbl="http://schemas.microsoft.com/office/2020/mipLabelMetadata">
  <clbl:label id="{deff24bb-2089-4400-8c8e-f71e680378b2}" enabled="0" method="" siteId="{deff24bb-2089-4400-8c8e-f71e680378b2}" removed="1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12</TotalTime>
  <Words>7</Words>
  <Application>Microsoft Office PowerPoint</Application>
  <PresentationFormat>Custom</PresentationFormat>
  <Paragraphs>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Gill Sans</vt:lpstr>
      <vt:lpstr>Office Theme</vt:lpstr>
      <vt:lpstr>NOMBRE DEL  PROYECTO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NOMBRE DEL  PROYECTO</dc:title>
  <dc:creator>Fernandez Scagliusi, Maria Belen</dc:creator>
  <cp:lastModifiedBy>Calviño Gonzalez, Maria</cp:lastModifiedBy>
  <cp:revision>9</cp:revision>
  <dcterms:created xsi:type="dcterms:W3CDTF">2024-11-25T18:36:49Z</dcterms:created>
  <dcterms:modified xsi:type="dcterms:W3CDTF">2025-04-30T14:03:52Z</dcterms:modified>
</cp:coreProperties>
</file>