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3A5AA6-CD33-4977-B0DA-9419DE845024}" v="2" dt="2024-11-26T19:35:47.638"/>
    <p1510:client id="{DBF57280-8F8A-4956-BF9A-153FC47F9FB6}" v="2" dt="2024-11-26T19:34:35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332" y="36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1F3A5AA6-CD33-4977-B0DA-9419DE845024}"/>
    <pc:docChg chg="custSel modSld">
      <pc:chgData name="Calviño Gonzalez, Maria" userId="a5947558-8403-4d07-bcba-097bad98c409" providerId="ADAL" clId="{1F3A5AA6-CD33-4977-B0DA-9419DE845024}" dt="2024-11-26T19:35:47.638" v="5" actId="165"/>
      <pc:docMkLst>
        <pc:docMk/>
      </pc:docMkLst>
      <pc:sldChg chg="addSp delSp modSp mod">
        <pc:chgData name="Calviño Gonzalez, Maria" userId="a5947558-8403-4d07-bcba-097bad98c409" providerId="ADAL" clId="{1F3A5AA6-CD33-4977-B0DA-9419DE845024}" dt="2024-11-26T19:35:47.638" v="5" actId="165"/>
        <pc:sldMkLst>
          <pc:docMk/>
          <pc:sldMk cId="2803199115" sldId="256"/>
        </pc:sldMkLst>
        <pc:grpChg chg="del">
          <ac:chgData name="Calviño Gonzalez, Maria" userId="a5947558-8403-4d07-bcba-097bad98c409" providerId="ADAL" clId="{1F3A5AA6-CD33-4977-B0DA-9419DE845024}" dt="2024-11-26T19:35:47.638" v="5" actId="165"/>
          <ac:grpSpMkLst>
            <pc:docMk/>
            <pc:sldMk cId="2803199115" sldId="256"/>
            <ac:grpSpMk id="3" creationId="{0642BB2A-CD81-B07A-0EA7-1BD6384E8E3E}"/>
          </ac:grpSpMkLst>
        </pc:grpChg>
        <pc:grpChg chg="mod topLvl">
          <ac:chgData name="Calviño Gonzalez, Maria" userId="a5947558-8403-4d07-bcba-097bad98c409" providerId="ADAL" clId="{1F3A5AA6-CD33-4977-B0DA-9419DE845024}" dt="2024-11-26T19:35:47.638" v="5" actId="165"/>
          <ac:grpSpMkLst>
            <pc:docMk/>
            <pc:sldMk cId="2803199115" sldId="256"/>
            <ac:grpSpMk id="5" creationId="{4FB68F5F-2736-4FFE-2796-A2CC02FE04C2}"/>
          </ac:grpSpMkLst>
        </pc:grpChg>
        <pc:picChg chg="del">
          <ac:chgData name="Calviño Gonzalez, Maria" userId="a5947558-8403-4d07-bcba-097bad98c409" providerId="ADAL" clId="{1F3A5AA6-CD33-4977-B0DA-9419DE845024}" dt="2024-11-26T19:35:24.272" v="0" actId="478"/>
          <ac:picMkLst>
            <pc:docMk/>
            <pc:sldMk cId="2803199115" sldId="256"/>
            <ac:picMk id="2" creationId="{84BBC6DC-D172-A2FF-5490-0B78AFCF4127}"/>
          </ac:picMkLst>
        </pc:picChg>
        <pc:picChg chg="mod topLvl">
          <ac:chgData name="Calviño Gonzalez, Maria" userId="a5947558-8403-4d07-bcba-097bad98c409" providerId="ADAL" clId="{1F3A5AA6-CD33-4977-B0DA-9419DE845024}" dt="2024-11-26T19:35:47.638" v="5" actId="165"/>
          <ac:picMkLst>
            <pc:docMk/>
            <pc:sldMk cId="2803199115" sldId="256"/>
            <ac:picMk id="6" creationId="{4C28FD62-E43F-7B01-E56E-AF8C5B87A4DC}"/>
          </ac:picMkLst>
        </pc:picChg>
        <pc:picChg chg="add mod">
          <ac:chgData name="Calviño Gonzalez, Maria" userId="a5947558-8403-4d07-bcba-097bad98c409" providerId="ADAL" clId="{1F3A5AA6-CD33-4977-B0DA-9419DE845024}" dt="2024-11-26T19:35:42.892" v="4" actId="14100"/>
          <ac:picMkLst>
            <pc:docMk/>
            <pc:sldMk cId="2803199115" sldId="256"/>
            <ac:picMk id="7" creationId="{D31332FE-6AFA-DC65-D648-5F0F8C440136}"/>
          </ac:picMkLst>
        </pc:picChg>
        <pc:picChg chg="mod">
          <ac:chgData name="Calviño Gonzalez, Maria" userId="a5947558-8403-4d07-bcba-097bad98c409" providerId="ADAL" clId="{1F3A5AA6-CD33-4977-B0DA-9419DE845024}" dt="2024-11-26T19:35:47.638" v="5" actId="165"/>
          <ac:picMkLst>
            <pc:docMk/>
            <pc:sldMk cId="2803199115" sldId="256"/>
            <ac:picMk id="11" creationId="{89854022-BD11-C9A2-7B24-8AFB589C2869}"/>
          </ac:picMkLst>
        </pc:picChg>
        <pc:picChg chg="mod">
          <ac:chgData name="Calviño Gonzalez, Maria" userId="a5947558-8403-4d07-bcba-097bad98c409" providerId="ADAL" clId="{1F3A5AA6-CD33-4977-B0DA-9419DE845024}" dt="2024-11-26T19:35:47.638" v="5" actId="165"/>
          <ac:picMkLst>
            <pc:docMk/>
            <pc:sldMk cId="2803199115" sldId="256"/>
            <ac:picMk id="12" creationId="{9CE7F0C7-587B-6E42-95D4-18E80C94511A}"/>
          </ac:picMkLst>
        </pc:picChg>
        <pc:picChg chg="mod">
          <ac:chgData name="Calviño Gonzalez, Maria" userId="a5947558-8403-4d07-bcba-097bad98c409" providerId="ADAL" clId="{1F3A5AA6-CD33-4977-B0DA-9419DE845024}" dt="2024-11-26T19:35:47.638" v="5" actId="165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  <pc:docChgLst>
    <pc:chgData name="Calviño Gonzalez, Maria" userId="a5947558-8403-4d07-bcba-097bad98c409" providerId="ADAL" clId="{DBF57280-8F8A-4956-BF9A-153FC47F9FB6}"/>
    <pc:docChg chg="custSel modSld">
      <pc:chgData name="Calviño Gonzalez, Maria" userId="a5947558-8403-4d07-bcba-097bad98c409" providerId="ADAL" clId="{DBF57280-8F8A-4956-BF9A-153FC47F9FB6}" dt="2024-11-26T19:34:39.293" v="9" actId="1076"/>
      <pc:docMkLst>
        <pc:docMk/>
      </pc:docMkLst>
      <pc:sldChg chg="addSp delSp modSp mod">
        <pc:chgData name="Calviño Gonzalez, Maria" userId="a5947558-8403-4d07-bcba-097bad98c409" providerId="ADAL" clId="{DBF57280-8F8A-4956-BF9A-153FC47F9FB6}" dt="2024-11-26T19:34:39.293" v="9" actId="1076"/>
        <pc:sldMkLst>
          <pc:docMk/>
          <pc:sldMk cId="2803199115" sldId="256"/>
        </pc:sldMkLst>
        <pc:grpChg chg="add mod">
          <ac:chgData name="Calviño Gonzalez, Maria" userId="a5947558-8403-4d07-bcba-097bad98c409" providerId="ADAL" clId="{DBF57280-8F8A-4956-BF9A-153FC47F9FB6}" dt="2024-11-26T19:34:39.293" v="9" actId="1076"/>
          <ac:grpSpMkLst>
            <pc:docMk/>
            <pc:sldMk cId="2803199115" sldId="256"/>
            <ac:grpSpMk id="3" creationId="{0642BB2A-CD81-B07A-0EA7-1BD6384E8E3E}"/>
          </ac:grpSpMkLst>
        </pc:grpChg>
        <pc:grpChg chg="add mod">
          <ac:chgData name="Calviño Gonzalez, Maria" userId="a5947558-8403-4d07-bcba-097bad98c409" providerId="ADAL" clId="{DBF57280-8F8A-4956-BF9A-153FC47F9FB6}" dt="2024-11-26T19:34:35.425" v="8"/>
          <ac:grpSpMkLst>
            <pc:docMk/>
            <pc:sldMk cId="2803199115" sldId="256"/>
            <ac:grpSpMk id="5" creationId="{4FB68F5F-2736-4FFE-2796-A2CC02FE04C2}"/>
          </ac:grpSpMkLst>
        </pc:grpChg>
        <pc:grpChg chg="del">
          <ac:chgData name="Calviño Gonzalez, Maria" userId="a5947558-8403-4d07-bcba-097bad98c409" providerId="ADAL" clId="{DBF57280-8F8A-4956-BF9A-153FC47F9FB6}" dt="2024-11-26T19:34:34.946" v="7" actId="478"/>
          <ac:grpSpMkLst>
            <pc:docMk/>
            <pc:sldMk cId="2803199115" sldId="256"/>
            <ac:grpSpMk id="8" creationId="{BC1708DE-7716-0055-BABF-6D41423BC241}"/>
          </ac:grpSpMkLst>
        </pc:grpChg>
        <pc:picChg chg="add mod">
          <ac:chgData name="Calviño Gonzalez, Maria" userId="a5947558-8403-4d07-bcba-097bad98c409" providerId="ADAL" clId="{DBF57280-8F8A-4956-BF9A-153FC47F9FB6}" dt="2024-11-26T19:34:11.042" v="6" actId="14100"/>
          <ac:picMkLst>
            <pc:docMk/>
            <pc:sldMk cId="2803199115" sldId="256"/>
            <ac:picMk id="2" creationId="{84BBC6DC-D172-A2FF-5490-0B78AFCF4127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6" creationId="{4C28FD62-E43F-7B01-E56E-AF8C5B87A4DC}"/>
          </ac:picMkLst>
        </pc:picChg>
        <pc:picChg chg="del mod">
          <ac:chgData name="Calviño Gonzalez, Maria" userId="a5947558-8403-4d07-bcba-097bad98c409" providerId="ADAL" clId="{DBF57280-8F8A-4956-BF9A-153FC47F9FB6}" dt="2024-11-26T19:33:49.255" v="2" actId="478"/>
          <ac:picMkLst>
            <pc:docMk/>
            <pc:sldMk cId="2803199115" sldId="256"/>
            <ac:picMk id="7" creationId="{9E0671AF-EAED-1CE6-2053-DC23F8591B0C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1" creationId="{89854022-BD11-C9A2-7B24-8AFB589C2869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2" creationId="{9CE7F0C7-587B-6E42-95D4-18E80C94511A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0DE69B7-DD22-BF2E-CCBF-B63A555D0B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76B7AC-42E0-0AFC-EE9E-AB9477D32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31332FE-6AFA-DC65-D648-5F0F8C440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235825" cy="912662"/>
          </a:xfrm>
          <a:prstGeom prst="rect">
            <a:avLst/>
          </a:prstGeom>
          <a:effectLst/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A2DB091-99FE-C30E-AE29-B81532093A36}"/>
              </a:ext>
            </a:extLst>
          </p:cNvPr>
          <p:cNvGrpSpPr/>
          <p:nvPr/>
        </p:nvGrpSpPr>
        <p:grpSpPr>
          <a:xfrm>
            <a:off x="89853" y="6548354"/>
            <a:ext cx="7056119" cy="495299"/>
            <a:chOff x="89853" y="3370263"/>
            <a:chExt cx="7056119" cy="49529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DFD12DD-9708-6602-E948-F2E58BF3A26E}"/>
                </a:ext>
              </a:extLst>
            </p:cNvPr>
            <p:cNvGrpSpPr/>
            <p:nvPr/>
          </p:nvGrpSpPr>
          <p:grpSpPr>
            <a:xfrm>
              <a:off x="89853" y="3370263"/>
              <a:ext cx="7056119" cy="495299"/>
              <a:chOff x="0" y="0"/>
              <a:chExt cx="7056630" cy="495299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D7C321C1-E04D-2A9E-07E2-D723811849C0}"/>
                  </a:ext>
                </a:extLst>
              </p:cNvPr>
              <p:cNvGrpSpPr/>
              <p:nvPr/>
            </p:nvGrpSpPr>
            <p:grpSpPr>
              <a:xfrm>
                <a:off x="3048000" y="6350"/>
                <a:ext cx="4008630" cy="488949"/>
                <a:chOff x="2994356" y="0"/>
                <a:chExt cx="4191304" cy="536446"/>
              </a:xfrm>
            </p:grpSpPr>
            <p:pic>
              <p:nvPicPr>
                <p:cNvPr id="10" name="Imagen 6">
                  <a:extLst>
                    <a:ext uri="{FF2B5EF4-FFF2-40B4-BE49-F238E27FC236}">
                      <a16:creationId xmlns:a16="http://schemas.microsoft.com/office/drawing/2014/main" id="{C6D10962-7159-70C9-B854-FF20CEBD8E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92750" y="171450"/>
                  <a:ext cx="1692910" cy="1651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61E53A9A-C817-CFEC-22CC-5178494A3A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451" r="12" b="1309"/>
                <a:stretch/>
              </p:blipFill>
              <p:spPr>
                <a:xfrm>
                  <a:off x="2994356" y="0"/>
                  <a:ext cx="2404988" cy="536446"/>
                </a:xfrm>
                <a:prstGeom prst="rect">
                  <a:avLst/>
                </a:prstGeom>
              </p:spPr>
            </p:pic>
          </p:grp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68CE32D-D21C-0468-2DF9-7DA52F0280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3827" b="-10"/>
              <a:stretch/>
            </p:blipFill>
            <p:spPr bwMode="auto">
              <a:xfrm>
                <a:off x="0" y="0"/>
                <a:ext cx="1510665" cy="45529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7900155-34C5-7575-08E7-34668EEFC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7881" y="3370263"/>
              <a:ext cx="1302278" cy="415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3</cp:revision>
  <dcterms:created xsi:type="dcterms:W3CDTF">2024-11-26T19:24:43Z</dcterms:created>
  <dcterms:modified xsi:type="dcterms:W3CDTF">2025-06-11T15:15:39Z</dcterms:modified>
</cp:coreProperties>
</file>