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235825" cy="7235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80" userDrawn="1">
          <p15:clr>
            <a:srgbClr val="A4A3A4"/>
          </p15:clr>
        </p15:guide>
        <p15:guide id="2" pos="22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2C4153-1BDB-4886-89B8-82BB1B8B0982}" v="5" dt="2024-11-27T09:50:59.113"/>
    <p1510:client id="{DBF57280-8F8A-4956-BF9A-153FC47F9FB6}" v="2" dt="2024-11-26T19:34:35.4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1332" y="28"/>
      </p:cViewPr>
      <p:guideLst>
        <p:guide orient="horz" pos="2280"/>
        <p:guide pos="22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lviño Gonzalez, Maria" userId="a5947558-8403-4d07-bcba-097bad98c409" providerId="ADAL" clId="{4B2C4153-1BDB-4886-89B8-82BB1B8B0982}"/>
    <pc:docChg chg="undo custSel modSld">
      <pc:chgData name="Calviño Gonzalez, Maria" userId="a5947558-8403-4d07-bcba-097bad98c409" providerId="ADAL" clId="{4B2C4153-1BDB-4886-89B8-82BB1B8B0982}" dt="2024-11-27T09:51:20.709" v="20" actId="14100"/>
      <pc:docMkLst>
        <pc:docMk/>
      </pc:docMkLst>
      <pc:sldChg chg="addSp delSp modSp mod">
        <pc:chgData name="Calviño Gonzalez, Maria" userId="a5947558-8403-4d07-bcba-097bad98c409" providerId="ADAL" clId="{4B2C4153-1BDB-4886-89B8-82BB1B8B0982}" dt="2024-11-27T09:51:20.709" v="20" actId="14100"/>
        <pc:sldMkLst>
          <pc:docMk/>
          <pc:sldMk cId="2803199115" sldId="256"/>
        </pc:sldMkLst>
        <pc:grpChg chg="del">
          <ac:chgData name="Calviño Gonzalez, Maria" userId="a5947558-8403-4d07-bcba-097bad98c409" providerId="ADAL" clId="{4B2C4153-1BDB-4886-89B8-82BB1B8B0982}" dt="2024-11-27T09:50:43.559" v="12" actId="165"/>
          <ac:grpSpMkLst>
            <pc:docMk/>
            <pc:sldMk cId="2803199115" sldId="256"/>
            <ac:grpSpMk id="3" creationId="{0642BB2A-CD81-B07A-0EA7-1BD6384E8E3E}"/>
          </ac:grpSpMkLst>
        </pc:grpChg>
        <pc:grpChg chg="mod topLvl">
          <ac:chgData name="Calviño Gonzalez, Maria" userId="a5947558-8403-4d07-bcba-097bad98c409" providerId="ADAL" clId="{4B2C4153-1BDB-4886-89B8-82BB1B8B0982}" dt="2024-11-27T09:50:43.559" v="12" actId="165"/>
          <ac:grpSpMkLst>
            <pc:docMk/>
            <pc:sldMk cId="2803199115" sldId="256"/>
            <ac:grpSpMk id="5" creationId="{4FB68F5F-2736-4FFE-2796-A2CC02FE04C2}"/>
          </ac:grpSpMkLst>
        </pc:grpChg>
        <pc:grpChg chg="add mod">
          <ac:chgData name="Calviño Gonzalez, Maria" userId="a5947558-8403-4d07-bcba-097bad98c409" providerId="ADAL" clId="{4B2C4153-1BDB-4886-89B8-82BB1B8B0982}" dt="2024-11-27T09:50:58.543" v="17" actId="1076"/>
          <ac:grpSpMkLst>
            <pc:docMk/>
            <pc:sldMk cId="2803199115" sldId="256"/>
            <ac:grpSpMk id="9" creationId="{EE8CC221-FDE4-E328-FE70-A96165BC6D1C}"/>
          </ac:grpSpMkLst>
        </pc:grpChg>
        <pc:picChg chg="del">
          <ac:chgData name="Calviño Gonzalez, Maria" userId="a5947558-8403-4d07-bcba-097bad98c409" providerId="ADAL" clId="{4B2C4153-1BDB-4886-89B8-82BB1B8B0982}" dt="2024-11-26T19:37:31.299" v="0" actId="478"/>
          <ac:picMkLst>
            <pc:docMk/>
            <pc:sldMk cId="2803199115" sldId="256"/>
            <ac:picMk id="2" creationId="{84BBC6DC-D172-A2FF-5490-0B78AFCF4127}"/>
          </ac:picMkLst>
        </pc:picChg>
        <pc:picChg chg="mod topLvl">
          <ac:chgData name="Calviño Gonzalez, Maria" userId="a5947558-8403-4d07-bcba-097bad98c409" providerId="ADAL" clId="{4B2C4153-1BDB-4886-89B8-82BB1B8B0982}" dt="2024-11-27T09:50:43.559" v="12" actId="165"/>
          <ac:picMkLst>
            <pc:docMk/>
            <pc:sldMk cId="2803199115" sldId="256"/>
            <ac:picMk id="6" creationId="{4C28FD62-E43F-7B01-E56E-AF8C5B87A4DC}"/>
          </ac:picMkLst>
        </pc:picChg>
        <pc:picChg chg="add mod">
          <ac:chgData name="Calviño Gonzalez, Maria" userId="a5947558-8403-4d07-bcba-097bad98c409" providerId="ADAL" clId="{4B2C4153-1BDB-4886-89B8-82BB1B8B0982}" dt="2024-11-26T19:37:45.972" v="4" actId="14100"/>
          <ac:picMkLst>
            <pc:docMk/>
            <pc:sldMk cId="2803199115" sldId="256"/>
            <ac:picMk id="7" creationId="{4B23798F-F594-6183-9E52-1618D61D760B}"/>
          </ac:picMkLst>
        </pc:picChg>
        <pc:picChg chg="add del mod modCrop">
          <ac:chgData name="Calviño Gonzalez, Maria" userId="a5947558-8403-4d07-bcba-097bad98c409" providerId="ADAL" clId="{4B2C4153-1BDB-4886-89B8-82BB1B8B0982}" dt="2024-11-27T09:51:13.615" v="19" actId="478"/>
          <ac:picMkLst>
            <pc:docMk/>
            <pc:sldMk cId="2803199115" sldId="256"/>
            <ac:picMk id="8" creationId="{6D60AA7F-C267-9F18-2DF0-F5929BE1B3F4}"/>
          </ac:picMkLst>
        </pc:picChg>
        <pc:picChg chg="mod">
          <ac:chgData name="Calviño Gonzalez, Maria" userId="a5947558-8403-4d07-bcba-097bad98c409" providerId="ADAL" clId="{4B2C4153-1BDB-4886-89B8-82BB1B8B0982}" dt="2024-11-27T09:50:46.916" v="13"/>
          <ac:picMkLst>
            <pc:docMk/>
            <pc:sldMk cId="2803199115" sldId="256"/>
            <ac:picMk id="10" creationId="{8792C6F7-8849-27BF-6D70-91D0CC030B51}"/>
          </ac:picMkLst>
        </pc:picChg>
        <pc:picChg chg="mod">
          <ac:chgData name="Calviño Gonzalez, Maria" userId="a5947558-8403-4d07-bcba-097bad98c409" providerId="ADAL" clId="{4B2C4153-1BDB-4886-89B8-82BB1B8B0982}" dt="2024-11-27T09:50:43.559" v="12" actId="165"/>
          <ac:picMkLst>
            <pc:docMk/>
            <pc:sldMk cId="2803199115" sldId="256"/>
            <ac:picMk id="11" creationId="{89854022-BD11-C9A2-7B24-8AFB589C2869}"/>
          </ac:picMkLst>
        </pc:picChg>
        <pc:picChg chg="mod">
          <ac:chgData name="Calviño Gonzalez, Maria" userId="a5947558-8403-4d07-bcba-097bad98c409" providerId="ADAL" clId="{4B2C4153-1BDB-4886-89B8-82BB1B8B0982}" dt="2024-11-27T09:50:43.559" v="12" actId="165"/>
          <ac:picMkLst>
            <pc:docMk/>
            <pc:sldMk cId="2803199115" sldId="256"/>
            <ac:picMk id="12" creationId="{9CE7F0C7-587B-6E42-95D4-18E80C94511A}"/>
          </ac:picMkLst>
        </pc:picChg>
        <pc:picChg chg="mod">
          <ac:chgData name="Calviño Gonzalez, Maria" userId="a5947558-8403-4d07-bcba-097bad98c409" providerId="ADAL" clId="{4B2C4153-1BDB-4886-89B8-82BB1B8B0982}" dt="2024-11-27T09:51:20.709" v="20" actId="14100"/>
          <ac:picMkLst>
            <pc:docMk/>
            <pc:sldMk cId="2803199115" sldId="256"/>
            <ac:picMk id="13" creationId="{770F039A-8E0F-DF2A-5C4E-175CD87E4BD7}"/>
          </ac:picMkLst>
        </pc:picChg>
        <pc:picChg chg="mod">
          <ac:chgData name="Calviño Gonzalez, Maria" userId="a5947558-8403-4d07-bcba-097bad98c409" providerId="ADAL" clId="{4B2C4153-1BDB-4886-89B8-82BB1B8B0982}" dt="2024-11-27T09:50:46.916" v="13"/>
          <ac:picMkLst>
            <pc:docMk/>
            <pc:sldMk cId="2803199115" sldId="256"/>
            <ac:picMk id="14" creationId="{61AE6205-454E-0A34-366B-307DD44FB429}"/>
          </ac:picMkLst>
        </pc:picChg>
        <pc:picChg chg="mod">
          <ac:chgData name="Calviño Gonzalez, Maria" userId="a5947558-8403-4d07-bcba-097bad98c409" providerId="ADAL" clId="{4B2C4153-1BDB-4886-89B8-82BB1B8B0982}" dt="2024-11-27T09:50:46.916" v="13"/>
          <ac:picMkLst>
            <pc:docMk/>
            <pc:sldMk cId="2803199115" sldId="256"/>
            <ac:picMk id="15" creationId="{A93F84FD-E780-1D61-4BE3-B9EAC82F8059}"/>
          </ac:picMkLst>
        </pc:picChg>
      </pc:sldChg>
    </pc:docChg>
  </pc:docChgLst>
  <pc:docChgLst>
    <pc:chgData name="Calviño Gonzalez, Maria" userId="a5947558-8403-4d07-bcba-097bad98c409" providerId="ADAL" clId="{DBF57280-8F8A-4956-BF9A-153FC47F9FB6}"/>
    <pc:docChg chg="custSel modSld">
      <pc:chgData name="Calviño Gonzalez, Maria" userId="a5947558-8403-4d07-bcba-097bad98c409" providerId="ADAL" clId="{DBF57280-8F8A-4956-BF9A-153FC47F9FB6}" dt="2024-11-26T19:34:39.293" v="9" actId="1076"/>
      <pc:docMkLst>
        <pc:docMk/>
      </pc:docMkLst>
      <pc:sldChg chg="addSp delSp modSp mod">
        <pc:chgData name="Calviño Gonzalez, Maria" userId="a5947558-8403-4d07-bcba-097bad98c409" providerId="ADAL" clId="{DBF57280-8F8A-4956-BF9A-153FC47F9FB6}" dt="2024-11-26T19:34:39.293" v="9" actId="1076"/>
        <pc:sldMkLst>
          <pc:docMk/>
          <pc:sldMk cId="2803199115" sldId="256"/>
        </pc:sldMkLst>
        <pc:grpChg chg="add mod">
          <ac:chgData name="Calviño Gonzalez, Maria" userId="a5947558-8403-4d07-bcba-097bad98c409" providerId="ADAL" clId="{DBF57280-8F8A-4956-BF9A-153FC47F9FB6}" dt="2024-11-26T19:34:39.293" v="9" actId="1076"/>
          <ac:grpSpMkLst>
            <pc:docMk/>
            <pc:sldMk cId="2803199115" sldId="256"/>
            <ac:grpSpMk id="3" creationId="{0642BB2A-CD81-B07A-0EA7-1BD6384E8E3E}"/>
          </ac:grpSpMkLst>
        </pc:grpChg>
        <pc:grpChg chg="add mod">
          <ac:chgData name="Calviño Gonzalez, Maria" userId="a5947558-8403-4d07-bcba-097bad98c409" providerId="ADAL" clId="{DBF57280-8F8A-4956-BF9A-153FC47F9FB6}" dt="2024-11-26T19:34:35.425" v="8"/>
          <ac:grpSpMkLst>
            <pc:docMk/>
            <pc:sldMk cId="2803199115" sldId="256"/>
            <ac:grpSpMk id="5" creationId="{4FB68F5F-2736-4FFE-2796-A2CC02FE04C2}"/>
          </ac:grpSpMkLst>
        </pc:grpChg>
        <pc:grpChg chg="del">
          <ac:chgData name="Calviño Gonzalez, Maria" userId="a5947558-8403-4d07-bcba-097bad98c409" providerId="ADAL" clId="{DBF57280-8F8A-4956-BF9A-153FC47F9FB6}" dt="2024-11-26T19:34:34.946" v="7" actId="478"/>
          <ac:grpSpMkLst>
            <pc:docMk/>
            <pc:sldMk cId="2803199115" sldId="256"/>
            <ac:grpSpMk id="8" creationId="{BC1708DE-7716-0055-BABF-6D41423BC241}"/>
          </ac:grpSpMkLst>
        </pc:grpChg>
        <pc:picChg chg="add mod">
          <ac:chgData name="Calviño Gonzalez, Maria" userId="a5947558-8403-4d07-bcba-097bad98c409" providerId="ADAL" clId="{DBF57280-8F8A-4956-BF9A-153FC47F9FB6}" dt="2024-11-26T19:34:11.042" v="6" actId="14100"/>
          <ac:picMkLst>
            <pc:docMk/>
            <pc:sldMk cId="2803199115" sldId="256"/>
            <ac:picMk id="2" creationId="{84BBC6DC-D172-A2FF-5490-0B78AFCF4127}"/>
          </ac:picMkLst>
        </pc:picChg>
        <pc:picChg chg="add mod">
          <ac:chgData name="Calviño Gonzalez, Maria" userId="a5947558-8403-4d07-bcba-097bad98c409" providerId="ADAL" clId="{DBF57280-8F8A-4956-BF9A-153FC47F9FB6}" dt="2024-11-26T19:34:35.425" v="8"/>
          <ac:picMkLst>
            <pc:docMk/>
            <pc:sldMk cId="2803199115" sldId="256"/>
            <ac:picMk id="6" creationId="{4C28FD62-E43F-7B01-E56E-AF8C5B87A4DC}"/>
          </ac:picMkLst>
        </pc:picChg>
        <pc:picChg chg="del mod">
          <ac:chgData name="Calviño Gonzalez, Maria" userId="a5947558-8403-4d07-bcba-097bad98c409" providerId="ADAL" clId="{DBF57280-8F8A-4956-BF9A-153FC47F9FB6}" dt="2024-11-26T19:33:49.255" v="2" actId="478"/>
          <ac:picMkLst>
            <pc:docMk/>
            <pc:sldMk cId="2803199115" sldId="256"/>
            <ac:picMk id="7" creationId="{9E0671AF-EAED-1CE6-2053-DC23F8591B0C}"/>
          </ac:picMkLst>
        </pc:picChg>
        <pc:picChg chg="add mod">
          <ac:chgData name="Calviño Gonzalez, Maria" userId="a5947558-8403-4d07-bcba-097bad98c409" providerId="ADAL" clId="{DBF57280-8F8A-4956-BF9A-153FC47F9FB6}" dt="2024-11-26T19:34:35.425" v="8"/>
          <ac:picMkLst>
            <pc:docMk/>
            <pc:sldMk cId="2803199115" sldId="256"/>
            <ac:picMk id="11" creationId="{89854022-BD11-C9A2-7B24-8AFB589C2869}"/>
          </ac:picMkLst>
        </pc:picChg>
        <pc:picChg chg="add mod">
          <ac:chgData name="Calviño Gonzalez, Maria" userId="a5947558-8403-4d07-bcba-097bad98c409" providerId="ADAL" clId="{DBF57280-8F8A-4956-BF9A-153FC47F9FB6}" dt="2024-11-26T19:34:35.425" v="8"/>
          <ac:picMkLst>
            <pc:docMk/>
            <pc:sldMk cId="2803199115" sldId="256"/>
            <ac:picMk id="12" creationId="{9CE7F0C7-587B-6E42-95D4-18E80C94511A}"/>
          </ac:picMkLst>
        </pc:picChg>
        <pc:picChg chg="add mod">
          <ac:chgData name="Calviño Gonzalez, Maria" userId="a5947558-8403-4d07-bcba-097bad98c409" providerId="ADAL" clId="{DBF57280-8F8A-4956-BF9A-153FC47F9FB6}" dt="2024-11-26T19:34:35.425" v="8"/>
          <ac:picMkLst>
            <pc:docMk/>
            <pc:sldMk cId="2803199115" sldId="256"/>
            <ac:picMk id="13" creationId="{770F039A-8E0F-DF2A-5C4E-175CD87E4BD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2687" y="1184197"/>
            <a:ext cx="6150451" cy="2519139"/>
          </a:xfrm>
        </p:spPr>
        <p:txBody>
          <a:bodyPr anchor="b"/>
          <a:lstStyle>
            <a:lvl1pPr algn="ctr">
              <a:defRPr sz="47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4478" y="3800484"/>
            <a:ext cx="5426869" cy="1746982"/>
          </a:xfrm>
        </p:spPr>
        <p:txBody>
          <a:bodyPr/>
          <a:lstStyle>
            <a:lvl1pPr marL="0" indent="0" algn="ctr">
              <a:buNone/>
              <a:defRPr sz="1899"/>
            </a:lvl1pPr>
            <a:lvl2pPr marL="361782" indent="0" algn="ctr">
              <a:buNone/>
              <a:defRPr sz="1583"/>
            </a:lvl2pPr>
            <a:lvl3pPr marL="723565" indent="0" algn="ctr">
              <a:buNone/>
              <a:defRPr sz="1424"/>
            </a:lvl3pPr>
            <a:lvl4pPr marL="1085347" indent="0" algn="ctr">
              <a:buNone/>
              <a:defRPr sz="1266"/>
            </a:lvl4pPr>
            <a:lvl5pPr marL="1447129" indent="0" algn="ctr">
              <a:buNone/>
              <a:defRPr sz="1266"/>
            </a:lvl5pPr>
            <a:lvl6pPr marL="1808912" indent="0" algn="ctr">
              <a:buNone/>
              <a:defRPr sz="1266"/>
            </a:lvl6pPr>
            <a:lvl7pPr marL="2170694" indent="0" algn="ctr">
              <a:buNone/>
              <a:defRPr sz="1266"/>
            </a:lvl7pPr>
            <a:lvl8pPr marL="2532477" indent="0" algn="ctr">
              <a:buNone/>
              <a:defRPr sz="1266"/>
            </a:lvl8pPr>
            <a:lvl9pPr marL="2894259" indent="0" algn="ctr">
              <a:buNone/>
              <a:defRPr sz="126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81680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280" userDrawn="1">
          <p15:clr>
            <a:srgbClr val="FBAE40"/>
          </p15:clr>
        </p15:guide>
        <p15:guide id="2" pos="22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5518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78138" y="385241"/>
            <a:ext cx="1560225" cy="61320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7464" y="385241"/>
            <a:ext cx="4590226" cy="61320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987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3329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695" y="1803933"/>
            <a:ext cx="6240899" cy="3009902"/>
          </a:xfrm>
        </p:spPr>
        <p:txBody>
          <a:bodyPr anchor="b"/>
          <a:lstStyle>
            <a:lvl1pPr>
              <a:defRPr sz="474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695" y="4842310"/>
            <a:ext cx="6240899" cy="1582836"/>
          </a:xfrm>
        </p:spPr>
        <p:txBody>
          <a:bodyPr/>
          <a:lstStyle>
            <a:lvl1pPr marL="0" indent="0">
              <a:buNone/>
              <a:defRPr sz="1899">
                <a:solidFill>
                  <a:schemeClr val="tx1"/>
                </a:solidFill>
              </a:defRPr>
            </a:lvl1pPr>
            <a:lvl2pPr marL="361782" indent="0">
              <a:buNone/>
              <a:defRPr sz="1583">
                <a:solidFill>
                  <a:schemeClr val="tx1">
                    <a:tint val="75000"/>
                  </a:schemeClr>
                </a:solidFill>
              </a:defRPr>
            </a:lvl2pPr>
            <a:lvl3pPr marL="723565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3pPr>
            <a:lvl4pPr marL="1085347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4pPr>
            <a:lvl5pPr marL="1447129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5pPr>
            <a:lvl6pPr marL="1808912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6pPr>
            <a:lvl7pPr marL="2170694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7pPr>
            <a:lvl8pPr marL="2532477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8pPr>
            <a:lvl9pPr marL="2894259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305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7463" y="1926204"/>
            <a:ext cx="3075226" cy="4591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3136" y="1926204"/>
            <a:ext cx="3075226" cy="45910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271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05" y="385242"/>
            <a:ext cx="6240899" cy="13985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06" y="1773783"/>
            <a:ext cx="3061093" cy="869303"/>
          </a:xfrm>
        </p:spPr>
        <p:txBody>
          <a:bodyPr anchor="b"/>
          <a:lstStyle>
            <a:lvl1pPr marL="0" indent="0">
              <a:buNone/>
              <a:defRPr sz="1899" b="1"/>
            </a:lvl1pPr>
            <a:lvl2pPr marL="361782" indent="0">
              <a:buNone/>
              <a:defRPr sz="1583" b="1"/>
            </a:lvl2pPr>
            <a:lvl3pPr marL="723565" indent="0">
              <a:buNone/>
              <a:defRPr sz="1424" b="1"/>
            </a:lvl3pPr>
            <a:lvl4pPr marL="1085347" indent="0">
              <a:buNone/>
              <a:defRPr sz="1266" b="1"/>
            </a:lvl4pPr>
            <a:lvl5pPr marL="1447129" indent="0">
              <a:buNone/>
              <a:defRPr sz="1266" b="1"/>
            </a:lvl5pPr>
            <a:lvl6pPr marL="1808912" indent="0">
              <a:buNone/>
              <a:defRPr sz="1266" b="1"/>
            </a:lvl6pPr>
            <a:lvl7pPr marL="2170694" indent="0">
              <a:buNone/>
              <a:defRPr sz="1266" b="1"/>
            </a:lvl7pPr>
            <a:lvl8pPr marL="2532477" indent="0">
              <a:buNone/>
              <a:defRPr sz="1266" b="1"/>
            </a:lvl8pPr>
            <a:lvl9pPr marL="2894259" indent="0">
              <a:buNone/>
              <a:defRPr sz="12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06" y="2643086"/>
            <a:ext cx="3061093" cy="388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63137" y="1773783"/>
            <a:ext cx="3076168" cy="869303"/>
          </a:xfrm>
        </p:spPr>
        <p:txBody>
          <a:bodyPr anchor="b"/>
          <a:lstStyle>
            <a:lvl1pPr marL="0" indent="0">
              <a:buNone/>
              <a:defRPr sz="1899" b="1"/>
            </a:lvl1pPr>
            <a:lvl2pPr marL="361782" indent="0">
              <a:buNone/>
              <a:defRPr sz="1583" b="1"/>
            </a:lvl2pPr>
            <a:lvl3pPr marL="723565" indent="0">
              <a:buNone/>
              <a:defRPr sz="1424" b="1"/>
            </a:lvl3pPr>
            <a:lvl4pPr marL="1085347" indent="0">
              <a:buNone/>
              <a:defRPr sz="1266" b="1"/>
            </a:lvl4pPr>
            <a:lvl5pPr marL="1447129" indent="0">
              <a:buNone/>
              <a:defRPr sz="1266" b="1"/>
            </a:lvl5pPr>
            <a:lvl6pPr marL="1808912" indent="0">
              <a:buNone/>
              <a:defRPr sz="1266" b="1"/>
            </a:lvl6pPr>
            <a:lvl7pPr marL="2170694" indent="0">
              <a:buNone/>
              <a:defRPr sz="1266" b="1"/>
            </a:lvl7pPr>
            <a:lvl8pPr marL="2532477" indent="0">
              <a:buNone/>
              <a:defRPr sz="1266" b="1"/>
            </a:lvl8pPr>
            <a:lvl9pPr marL="2894259" indent="0">
              <a:buNone/>
              <a:defRPr sz="12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63137" y="2643086"/>
            <a:ext cx="3076168" cy="38875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254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7135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2062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05" y="482388"/>
            <a:ext cx="2333742" cy="1688359"/>
          </a:xfrm>
        </p:spPr>
        <p:txBody>
          <a:bodyPr anchor="b"/>
          <a:lstStyle>
            <a:lvl1pPr>
              <a:defRPr sz="25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6168" y="1041826"/>
            <a:ext cx="3663136" cy="5142126"/>
          </a:xfrm>
        </p:spPr>
        <p:txBody>
          <a:bodyPr/>
          <a:lstStyle>
            <a:lvl1pPr>
              <a:defRPr sz="2532"/>
            </a:lvl1pPr>
            <a:lvl2pPr>
              <a:defRPr sz="2216"/>
            </a:lvl2pPr>
            <a:lvl3pPr>
              <a:defRPr sz="1899"/>
            </a:lvl3pPr>
            <a:lvl4pPr>
              <a:defRPr sz="1583"/>
            </a:lvl4pPr>
            <a:lvl5pPr>
              <a:defRPr sz="1583"/>
            </a:lvl5pPr>
            <a:lvl6pPr>
              <a:defRPr sz="1583"/>
            </a:lvl6pPr>
            <a:lvl7pPr>
              <a:defRPr sz="1583"/>
            </a:lvl7pPr>
            <a:lvl8pPr>
              <a:defRPr sz="1583"/>
            </a:lvl8pPr>
            <a:lvl9pPr>
              <a:defRPr sz="158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405" y="2170748"/>
            <a:ext cx="2333742" cy="4021578"/>
          </a:xfrm>
        </p:spPr>
        <p:txBody>
          <a:bodyPr/>
          <a:lstStyle>
            <a:lvl1pPr marL="0" indent="0">
              <a:buNone/>
              <a:defRPr sz="1266"/>
            </a:lvl1pPr>
            <a:lvl2pPr marL="361782" indent="0">
              <a:buNone/>
              <a:defRPr sz="1108"/>
            </a:lvl2pPr>
            <a:lvl3pPr marL="723565" indent="0">
              <a:buNone/>
              <a:defRPr sz="950"/>
            </a:lvl3pPr>
            <a:lvl4pPr marL="1085347" indent="0">
              <a:buNone/>
              <a:defRPr sz="791"/>
            </a:lvl4pPr>
            <a:lvl5pPr marL="1447129" indent="0">
              <a:buNone/>
              <a:defRPr sz="791"/>
            </a:lvl5pPr>
            <a:lvl6pPr marL="1808912" indent="0">
              <a:buNone/>
              <a:defRPr sz="791"/>
            </a:lvl6pPr>
            <a:lvl7pPr marL="2170694" indent="0">
              <a:buNone/>
              <a:defRPr sz="791"/>
            </a:lvl7pPr>
            <a:lvl8pPr marL="2532477" indent="0">
              <a:buNone/>
              <a:defRPr sz="791"/>
            </a:lvl8pPr>
            <a:lvl9pPr marL="2894259" indent="0">
              <a:buNone/>
              <a:defRPr sz="7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735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05" y="482388"/>
            <a:ext cx="2333742" cy="1688359"/>
          </a:xfrm>
        </p:spPr>
        <p:txBody>
          <a:bodyPr anchor="b"/>
          <a:lstStyle>
            <a:lvl1pPr>
              <a:defRPr sz="25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76168" y="1041826"/>
            <a:ext cx="3663136" cy="5142126"/>
          </a:xfrm>
        </p:spPr>
        <p:txBody>
          <a:bodyPr anchor="t"/>
          <a:lstStyle>
            <a:lvl1pPr marL="0" indent="0">
              <a:buNone/>
              <a:defRPr sz="2532"/>
            </a:lvl1pPr>
            <a:lvl2pPr marL="361782" indent="0">
              <a:buNone/>
              <a:defRPr sz="2216"/>
            </a:lvl2pPr>
            <a:lvl3pPr marL="723565" indent="0">
              <a:buNone/>
              <a:defRPr sz="1899"/>
            </a:lvl3pPr>
            <a:lvl4pPr marL="1085347" indent="0">
              <a:buNone/>
              <a:defRPr sz="1583"/>
            </a:lvl4pPr>
            <a:lvl5pPr marL="1447129" indent="0">
              <a:buNone/>
              <a:defRPr sz="1583"/>
            </a:lvl5pPr>
            <a:lvl6pPr marL="1808912" indent="0">
              <a:buNone/>
              <a:defRPr sz="1583"/>
            </a:lvl6pPr>
            <a:lvl7pPr marL="2170694" indent="0">
              <a:buNone/>
              <a:defRPr sz="1583"/>
            </a:lvl7pPr>
            <a:lvl8pPr marL="2532477" indent="0">
              <a:buNone/>
              <a:defRPr sz="1583"/>
            </a:lvl8pPr>
            <a:lvl9pPr marL="2894259" indent="0">
              <a:buNone/>
              <a:defRPr sz="158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405" y="2170748"/>
            <a:ext cx="2333742" cy="4021578"/>
          </a:xfrm>
        </p:spPr>
        <p:txBody>
          <a:bodyPr/>
          <a:lstStyle>
            <a:lvl1pPr marL="0" indent="0">
              <a:buNone/>
              <a:defRPr sz="1266"/>
            </a:lvl1pPr>
            <a:lvl2pPr marL="361782" indent="0">
              <a:buNone/>
              <a:defRPr sz="1108"/>
            </a:lvl2pPr>
            <a:lvl3pPr marL="723565" indent="0">
              <a:buNone/>
              <a:defRPr sz="950"/>
            </a:lvl3pPr>
            <a:lvl4pPr marL="1085347" indent="0">
              <a:buNone/>
              <a:defRPr sz="791"/>
            </a:lvl4pPr>
            <a:lvl5pPr marL="1447129" indent="0">
              <a:buNone/>
              <a:defRPr sz="791"/>
            </a:lvl5pPr>
            <a:lvl6pPr marL="1808912" indent="0">
              <a:buNone/>
              <a:defRPr sz="791"/>
            </a:lvl6pPr>
            <a:lvl7pPr marL="2170694" indent="0">
              <a:buNone/>
              <a:defRPr sz="791"/>
            </a:lvl7pPr>
            <a:lvl8pPr marL="2532477" indent="0">
              <a:buNone/>
              <a:defRPr sz="791"/>
            </a:lvl8pPr>
            <a:lvl9pPr marL="2894259" indent="0">
              <a:buNone/>
              <a:defRPr sz="79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9494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7463" y="385242"/>
            <a:ext cx="6240899" cy="1398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463" y="1926204"/>
            <a:ext cx="6240899" cy="4591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7463" y="6706539"/>
            <a:ext cx="162806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C727D-B128-4126-8CAE-3FBB0DC872B7}" type="datetimeFigureOut">
              <a:rPr lang="es-ES" smtClean="0"/>
              <a:t>11/06/2025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96867" y="6706539"/>
            <a:ext cx="244209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0301" y="6706539"/>
            <a:ext cx="1628061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1BF2D-6FF6-4441-9671-38BE7906B06D}" type="slidenum">
              <a:rPr lang="es-ES" smtClean="0"/>
              <a:t>‹#›</a:t>
            </a:fld>
            <a:endParaRPr lang="es-ES"/>
          </a:p>
        </p:txBody>
      </p:sp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F0DE69B7-DD22-BF2E-CCBF-B63A555D0BA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3003160643"/>
              </p:ext>
            </p:extLst>
          </p:nvPr>
        </p:nvGraphicFramePr>
        <p:xfrm>
          <a:off x="1596" y="1596"/>
          <a:ext cx="1596" cy="1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95" imgH="394" progId="TCLayout.ActiveDocument.1">
                  <p:embed/>
                </p:oleObj>
              </mc:Choice>
              <mc:Fallback>
                <p:oleObj name="think-cell Slide" r:id="rId14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0DE69B7-DD22-BF2E-CCBF-B63A555D0B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96" y="1596"/>
                        <a:ext cx="1596" cy="1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288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23565" rtl="0" eaLnBrk="1" latinLnBrk="0" hangingPunct="1">
        <a:lnSpc>
          <a:spcPct val="90000"/>
        </a:lnSpc>
        <a:spcBef>
          <a:spcPct val="0"/>
        </a:spcBef>
        <a:buNone/>
        <a:defRPr sz="34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891" indent="-180891" algn="l" defTabSz="723565" rtl="0" eaLnBrk="1" latinLnBrk="0" hangingPunct="1">
        <a:lnSpc>
          <a:spcPct val="90000"/>
        </a:lnSpc>
        <a:spcBef>
          <a:spcPts val="791"/>
        </a:spcBef>
        <a:buFont typeface="Arial" panose="020B0604020202020204" pitchFamily="34" charset="0"/>
        <a:buChar char="•"/>
        <a:defRPr sz="2216" kern="1200">
          <a:solidFill>
            <a:schemeClr val="tx1"/>
          </a:solidFill>
          <a:latin typeface="+mn-lt"/>
          <a:ea typeface="+mn-ea"/>
          <a:cs typeface="+mn-cs"/>
        </a:defRPr>
      </a:lvl1pPr>
      <a:lvl2pPr marL="542674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2pPr>
      <a:lvl3pPr marL="904456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583" kern="1200">
          <a:solidFill>
            <a:schemeClr val="tx1"/>
          </a:solidFill>
          <a:latin typeface="+mn-lt"/>
          <a:ea typeface="+mn-ea"/>
          <a:cs typeface="+mn-cs"/>
        </a:defRPr>
      </a:lvl3pPr>
      <a:lvl4pPr marL="1266238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4pPr>
      <a:lvl5pPr marL="1628021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5pPr>
      <a:lvl6pPr marL="1989803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351585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713368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3075150" indent="-180891" algn="l" defTabSz="723565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1pPr>
      <a:lvl2pPr marL="361782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2pPr>
      <a:lvl3pPr marL="723565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3pPr>
      <a:lvl4pPr marL="1085347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4pPr>
      <a:lvl5pPr marL="1447129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5pPr>
      <a:lvl6pPr marL="1808912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6pPr>
      <a:lvl7pPr marL="2170694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7pPr>
      <a:lvl8pPr marL="2532477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8pPr>
      <a:lvl9pPr marL="2894259" algn="l" defTabSz="723565" rtl="0" eaLnBrk="1" latinLnBrk="0" hangingPunct="1">
        <a:defRPr sz="14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hink-cell data - do not delete" hidden="1">
            <a:extLst>
              <a:ext uri="{FF2B5EF4-FFF2-40B4-BE49-F238E27FC236}">
                <a16:creationId xmlns:a16="http://schemas.microsoft.com/office/drawing/2014/main" id="{3D76B7AC-42E0-0AFC-EE9E-AB9477D32E4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64522193"/>
              </p:ext>
            </p:extLst>
          </p:nvPr>
        </p:nvGraphicFramePr>
        <p:xfrm>
          <a:off x="1596" y="1596"/>
          <a:ext cx="1596" cy="1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D76B7AC-42E0-0AFC-EE9E-AB9477D32E4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96" y="1596"/>
                        <a:ext cx="1596" cy="1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4B23798F-F594-6183-9E52-1618D61D760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7" t="2570" r="-1"/>
          <a:stretch/>
        </p:blipFill>
        <p:spPr>
          <a:xfrm>
            <a:off x="0" y="0"/>
            <a:ext cx="7235825" cy="911738"/>
          </a:xfrm>
          <a:prstGeom prst="rect">
            <a:avLst/>
          </a:prstGeom>
          <a:effectLst/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CEEBAF4B-745B-15DD-77A8-DF070A7C6FFD}"/>
              </a:ext>
            </a:extLst>
          </p:cNvPr>
          <p:cNvGrpSpPr/>
          <p:nvPr/>
        </p:nvGrpSpPr>
        <p:grpSpPr>
          <a:xfrm>
            <a:off x="89852" y="6585511"/>
            <a:ext cx="7056119" cy="495299"/>
            <a:chOff x="0" y="0"/>
            <a:chExt cx="7056630" cy="49529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3DE4CE5-57D0-B371-9B86-7E1ED29ED744}"/>
                </a:ext>
              </a:extLst>
            </p:cNvPr>
            <p:cNvGrpSpPr/>
            <p:nvPr/>
          </p:nvGrpSpPr>
          <p:grpSpPr>
            <a:xfrm>
              <a:off x="3048000" y="6350"/>
              <a:ext cx="4008630" cy="488949"/>
              <a:chOff x="2994356" y="0"/>
              <a:chExt cx="4191304" cy="536446"/>
            </a:xfrm>
          </p:grpSpPr>
          <p:pic>
            <p:nvPicPr>
              <p:cNvPr id="10" name="Imagen 6">
                <a:extLst>
                  <a:ext uri="{FF2B5EF4-FFF2-40B4-BE49-F238E27FC236}">
                    <a16:creationId xmlns:a16="http://schemas.microsoft.com/office/drawing/2014/main" id="{4FA33293-3DE3-F7C4-ABE9-0129B2DC10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92750" y="171450"/>
                <a:ext cx="1692910" cy="165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292B5BE5-3F45-FAB8-F7BD-695284F6FAC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451" r="12" b="1309"/>
              <a:stretch/>
            </p:blipFill>
            <p:spPr>
              <a:xfrm>
                <a:off x="2994356" y="0"/>
                <a:ext cx="2404988" cy="536446"/>
              </a:xfrm>
              <a:prstGeom prst="rect">
                <a:avLst/>
              </a:prstGeom>
            </p:spPr>
          </p:pic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B5C0983-48A2-110B-B2F0-4D0EB5CB75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3827" b="-10"/>
            <a:stretch/>
          </p:blipFill>
          <p:spPr bwMode="auto">
            <a:xfrm>
              <a:off x="0" y="0"/>
              <a:ext cx="1510665" cy="45529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F8A433D-D450-5C74-6B59-CE4F690A6B7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720850" y="41323"/>
              <a:ext cx="1301750" cy="3586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31991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think-cell Slide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Calviño Gonzalez, Maria</dc:creator>
  <cp:lastModifiedBy>Calviño Gonzalez, Maria</cp:lastModifiedBy>
  <cp:revision>3</cp:revision>
  <dcterms:created xsi:type="dcterms:W3CDTF">2024-11-26T19:24:43Z</dcterms:created>
  <dcterms:modified xsi:type="dcterms:W3CDTF">2025-06-11T15:07:55Z</dcterms:modified>
</cp:coreProperties>
</file>