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235825" cy="72358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80" userDrawn="1">
          <p15:clr>
            <a:srgbClr val="A4A3A4"/>
          </p15:clr>
        </p15:guide>
        <p15:guide id="2" pos="22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577BEB-C434-4180-B175-B1F1890219C4}" v="2" dt="2024-11-27T09:55:17.835"/>
    <p1510:client id="{DBF57280-8F8A-4956-BF9A-153FC47F9FB6}" v="2" dt="2024-11-26T19:34:35.4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90" d="100"/>
          <a:sy n="90" d="100"/>
        </p:scale>
        <p:origin x="588" y="-1460"/>
      </p:cViewPr>
      <p:guideLst>
        <p:guide orient="horz" pos="2280"/>
        <p:guide pos="22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lviño Gonzalez, Maria" userId="a5947558-8403-4d07-bcba-097bad98c409" providerId="ADAL" clId="{80577BEB-C434-4180-B175-B1F1890219C4}"/>
    <pc:docChg chg="undo custSel modSld">
      <pc:chgData name="Calviño Gonzalez, Maria" userId="a5947558-8403-4d07-bcba-097bad98c409" providerId="ADAL" clId="{80577BEB-C434-4180-B175-B1F1890219C4}" dt="2024-11-27T09:55:33.041" v="16" actId="14100"/>
      <pc:docMkLst>
        <pc:docMk/>
      </pc:docMkLst>
      <pc:sldChg chg="addSp delSp modSp mod">
        <pc:chgData name="Calviño Gonzalez, Maria" userId="a5947558-8403-4d07-bcba-097bad98c409" providerId="ADAL" clId="{80577BEB-C434-4180-B175-B1F1890219C4}" dt="2024-11-27T09:55:33.041" v="16" actId="14100"/>
        <pc:sldMkLst>
          <pc:docMk/>
          <pc:sldMk cId="2803199115" sldId="256"/>
        </pc:sldMkLst>
        <pc:picChg chg="del">
          <ac:chgData name="Calviño Gonzalez, Maria" userId="a5947558-8403-4d07-bcba-097bad98c409" providerId="ADAL" clId="{80577BEB-C434-4180-B175-B1F1890219C4}" dt="2024-11-27T09:55:07.594" v="12" actId="478"/>
          <ac:picMkLst>
            <pc:docMk/>
            <pc:sldMk cId="2803199115" sldId="256"/>
            <ac:picMk id="2" creationId="{84BBC6DC-D172-A2FF-5490-0B78AFCF4127}"/>
          </ac:picMkLst>
        </pc:picChg>
        <pc:picChg chg="add del mod modCrop">
          <ac:chgData name="Calviño Gonzalez, Maria" userId="a5947558-8403-4d07-bcba-097bad98c409" providerId="ADAL" clId="{80577BEB-C434-4180-B175-B1F1890219C4}" dt="2024-11-27T09:54:33.269" v="4" actId="478"/>
          <ac:picMkLst>
            <pc:docMk/>
            <pc:sldMk cId="2803199115" sldId="256"/>
            <ac:picMk id="8" creationId="{6F8AB774-57CD-3936-06B6-BF9E0D92D50C}"/>
          </ac:picMkLst>
        </pc:picChg>
        <pc:picChg chg="add mod">
          <ac:chgData name="Calviño Gonzalez, Maria" userId="a5947558-8403-4d07-bcba-097bad98c409" providerId="ADAL" clId="{80577BEB-C434-4180-B175-B1F1890219C4}" dt="2024-11-27T09:55:33.041" v="16" actId="14100"/>
          <ac:picMkLst>
            <pc:docMk/>
            <pc:sldMk cId="2803199115" sldId="256"/>
            <ac:picMk id="9" creationId="{5464E90B-D2D8-71B9-29AA-6BFCE72B2D65}"/>
          </ac:picMkLst>
        </pc:picChg>
        <pc:picChg chg="mod">
          <ac:chgData name="Calviño Gonzalez, Maria" userId="a5947558-8403-4d07-bcba-097bad98c409" providerId="ADAL" clId="{80577BEB-C434-4180-B175-B1F1890219C4}" dt="2024-11-27T09:55:02.027" v="11" actId="1076"/>
          <ac:picMkLst>
            <pc:docMk/>
            <pc:sldMk cId="2803199115" sldId="256"/>
            <ac:picMk id="13" creationId="{770F039A-8E0F-DF2A-5C4E-175CD87E4BD7}"/>
          </ac:picMkLst>
        </pc:picChg>
      </pc:sldChg>
    </pc:docChg>
  </pc:docChgLst>
  <pc:docChgLst>
    <pc:chgData name="Calviño Gonzalez, Maria" userId="a5947558-8403-4d07-bcba-097bad98c409" providerId="ADAL" clId="{DBF57280-8F8A-4956-BF9A-153FC47F9FB6}"/>
    <pc:docChg chg="custSel modSld">
      <pc:chgData name="Calviño Gonzalez, Maria" userId="a5947558-8403-4d07-bcba-097bad98c409" providerId="ADAL" clId="{DBF57280-8F8A-4956-BF9A-153FC47F9FB6}" dt="2024-11-26T19:34:39.293" v="9" actId="1076"/>
      <pc:docMkLst>
        <pc:docMk/>
      </pc:docMkLst>
      <pc:sldChg chg="addSp delSp modSp mod">
        <pc:chgData name="Calviño Gonzalez, Maria" userId="a5947558-8403-4d07-bcba-097bad98c409" providerId="ADAL" clId="{DBF57280-8F8A-4956-BF9A-153FC47F9FB6}" dt="2024-11-26T19:34:39.293" v="9" actId="1076"/>
        <pc:sldMkLst>
          <pc:docMk/>
          <pc:sldMk cId="2803199115" sldId="256"/>
        </pc:sldMkLst>
        <pc:grpChg chg="add mod">
          <ac:chgData name="Calviño Gonzalez, Maria" userId="a5947558-8403-4d07-bcba-097bad98c409" providerId="ADAL" clId="{DBF57280-8F8A-4956-BF9A-153FC47F9FB6}" dt="2024-11-26T19:34:39.293" v="9" actId="1076"/>
          <ac:grpSpMkLst>
            <pc:docMk/>
            <pc:sldMk cId="2803199115" sldId="256"/>
            <ac:grpSpMk id="3" creationId="{0642BB2A-CD81-B07A-0EA7-1BD6384E8E3E}"/>
          </ac:grpSpMkLst>
        </pc:grpChg>
        <pc:grpChg chg="add mod">
          <ac:chgData name="Calviño Gonzalez, Maria" userId="a5947558-8403-4d07-bcba-097bad98c409" providerId="ADAL" clId="{DBF57280-8F8A-4956-BF9A-153FC47F9FB6}" dt="2024-11-26T19:34:35.425" v="8"/>
          <ac:grpSpMkLst>
            <pc:docMk/>
            <pc:sldMk cId="2803199115" sldId="256"/>
            <ac:grpSpMk id="5" creationId="{4FB68F5F-2736-4FFE-2796-A2CC02FE04C2}"/>
          </ac:grpSpMkLst>
        </pc:grpChg>
        <pc:grpChg chg="del">
          <ac:chgData name="Calviño Gonzalez, Maria" userId="a5947558-8403-4d07-bcba-097bad98c409" providerId="ADAL" clId="{DBF57280-8F8A-4956-BF9A-153FC47F9FB6}" dt="2024-11-26T19:34:34.946" v="7" actId="478"/>
          <ac:grpSpMkLst>
            <pc:docMk/>
            <pc:sldMk cId="2803199115" sldId="256"/>
            <ac:grpSpMk id="8" creationId="{BC1708DE-7716-0055-BABF-6D41423BC241}"/>
          </ac:grpSpMkLst>
        </pc:grpChg>
        <pc:picChg chg="add mod">
          <ac:chgData name="Calviño Gonzalez, Maria" userId="a5947558-8403-4d07-bcba-097bad98c409" providerId="ADAL" clId="{DBF57280-8F8A-4956-BF9A-153FC47F9FB6}" dt="2024-11-26T19:34:11.042" v="6" actId="14100"/>
          <ac:picMkLst>
            <pc:docMk/>
            <pc:sldMk cId="2803199115" sldId="256"/>
            <ac:picMk id="2" creationId="{84BBC6DC-D172-A2FF-5490-0B78AFCF4127}"/>
          </ac:picMkLst>
        </pc:picChg>
        <pc:picChg chg="add mod">
          <ac:chgData name="Calviño Gonzalez, Maria" userId="a5947558-8403-4d07-bcba-097bad98c409" providerId="ADAL" clId="{DBF57280-8F8A-4956-BF9A-153FC47F9FB6}" dt="2024-11-26T19:34:35.425" v="8"/>
          <ac:picMkLst>
            <pc:docMk/>
            <pc:sldMk cId="2803199115" sldId="256"/>
            <ac:picMk id="6" creationId="{4C28FD62-E43F-7B01-E56E-AF8C5B87A4DC}"/>
          </ac:picMkLst>
        </pc:picChg>
        <pc:picChg chg="del mod">
          <ac:chgData name="Calviño Gonzalez, Maria" userId="a5947558-8403-4d07-bcba-097bad98c409" providerId="ADAL" clId="{DBF57280-8F8A-4956-BF9A-153FC47F9FB6}" dt="2024-11-26T19:33:49.255" v="2" actId="478"/>
          <ac:picMkLst>
            <pc:docMk/>
            <pc:sldMk cId="2803199115" sldId="256"/>
            <ac:picMk id="7" creationId="{9E0671AF-EAED-1CE6-2053-DC23F8591B0C}"/>
          </ac:picMkLst>
        </pc:picChg>
        <pc:picChg chg="add mod">
          <ac:chgData name="Calviño Gonzalez, Maria" userId="a5947558-8403-4d07-bcba-097bad98c409" providerId="ADAL" clId="{DBF57280-8F8A-4956-BF9A-153FC47F9FB6}" dt="2024-11-26T19:34:35.425" v="8"/>
          <ac:picMkLst>
            <pc:docMk/>
            <pc:sldMk cId="2803199115" sldId="256"/>
            <ac:picMk id="11" creationId="{89854022-BD11-C9A2-7B24-8AFB589C2869}"/>
          </ac:picMkLst>
        </pc:picChg>
        <pc:picChg chg="add mod">
          <ac:chgData name="Calviño Gonzalez, Maria" userId="a5947558-8403-4d07-bcba-097bad98c409" providerId="ADAL" clId="{DBF57280-8F8A-4956-BF9A-153FC47F9FB6}" dt="2024-11-26T19:34:35.425" v="8"/>
          <ac:picMkLst>
            <pc:docMk/>
            <pc:sldMk cId="2803199115" sldId="256"/>
            <ac:picMk id="12" creationId="{9CE7F0C7-587B-6E42-95D4-18E80C94511A}"/>
          </ac:picMkLst>
        </pc:picChg>
        <pc:picChg chg="add mod">
          <ac:chgData name="Calviño Gonzalez, Maria" userId="a5947558-8403-4d07-bcba-097bad98c409" providerId="ADAL" clId="{DBF57280-8F8A-4956-BF9A-153FC47F9FB6}" dt="2024-11-26T19:34:35.425" v="8"/>
          <ac:picMkLst>
            <pc:docMk/>
            <pc:sldMk cId="2803199115" sldId="256"/>
            <ac:picMk id="13" creationId="{770F039A-8E0F-DF2A-5C4E-175CD87E4BD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2687" y="1184197"/>
            <a:ext cx="6150451" cy="2519139"/>
          </a:xfrm>
        </p:spPr>
        <p:txBody>
          <a:bodyPr anchor="b"/>
          <a:lstStyle>
            <a:lvl1pPr algn="ctr">
              <a:defRPr sz="474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4478" y="3800484"/>
            <a:ext cx="5426869" cy="1746982"/>
          </a:xfrm>
        </p:spPr>
        <p:txBody>
          <a:bodyPr/>
          <a:lstStyle>
            <a:lvl1pPr marL="0" indent="0" algn="ctr">
              <a:buNone/>
              <a:defRPr sz="1899"/>
            </a:lvl1pPr>
            <a:lvl2pPr marL="361782" indent="0" algn="ctr">
              <a:buNone/>
              <a:defRPr sz="1583"/>
            </a:lvl2pPr>
            <a:lvl3pPr marL="723565" indent="0" algn="ctr">
              <a:buNone/>
              <a:defRPr sz="1424"/>
            </a:lvl3pPr>
            <a:lvl4pPr marL="1085347" indent="0" algn="ctr">
              <a:buNone/>
              <a:defRPr sz="1266"/>
            </a:lvl4pPr>
            <a:lvl5pPr marL="1447129" indent="0" algn="ctr">
              <a:buNone/>
              <a:defRPr sz="1266"/>
            </a:lvl5pPr>
            <a:lvl6pPr marL="1808912" indent="0" algn="ctr">
              <a:buNone/>
              <a:defRPr sz="1266"/>
            </a:lvl6pPr>
            <a:lvl7pPr marL="2170694" indent="0" algn="ctr">
              <a:buNone/>
              <a:defRPr sz="1266"/>
            </a:lvl7pPr>
            <a:lvl8pPr marL="2532477" indent="0" algn="ctr">
              <a:buNone/>
              <a:defRPr sz="1266"/>
            </a:lvl8pPr>
            <a:lvl9pPr marL="2894259" indent="0" algn="ctr">
              <a:buNone/>
              <a:defRPr sz="126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81680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80" userDrawn="1">
          <p15:clr>
            <a:srgbClr val="FBAE40"/>
          </p15:clr>
        </p15:guide>
        <p15:guide id="2" pos="22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5518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78138" y="385241"/>
            <a:ext cx="1560225" cy="61320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7464" y="385241"/>
            <a:ext cx="4590226" cy="61320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987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3329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695" y="1803933"/>
            <a:ext cx="6240899" cy="3009902"/>
          </a:xfrm>
        </p:spPr>
        <p:txBody>
          <a:bodyPr anchor="b"/>
          <a:lstStyle>
            <a:lvl1pPr>
              <a:defRPr sz="474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3695" y="4842310"/>
            <a:ext cx="6240899" cy="1582836"/>
          </a:xfrm>
        </p:spPr>
        <p:txBody>
          <a:bodyPr/>
          <a:lstStyle>
            <a:lvl1pPr marL="0" indent="0">
              <a:buNone/>
              <a:defRPr sz="1899">
                <a:solidFill>
                  <a:schemeClr val="tx1"/>
                </a:solidFill>
              </a:defRPr>
            </a:lvl1pPr>
            <a:lvl2pPr marL="361782" indent="0">
              <a:buNone/>
              <a:defRPr sz="1583">
                <a:solidFill>
                  <a:schemeClr val="tx1">
                    <a:tint val="75000"/>
                  </a:schemeClr>
                </a:solidFill>
              </a:defRPr>
            </a:lvl2pPr>
            <a:lvl3pPr marL="72356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3pPr>
            <a:lvl4pPr marL="1085347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4pPr>
            <a:lvl5pPr marL="1447129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5pPr>
            <a:lvl6pPr marL="1808912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6pPr>
            <a:lvl7pPr marL="2170694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7pPr>
            <a:lvl8pPr marL="2532477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8pPr>
            <a:lvl9pPr marL="2894259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3055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7463" y="1926204"/>
            <a:ext cx="3075226" cy="45910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3136" y="1926204"/>
            <a:ext cx="3075226" cy="45910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2716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05" y="385242"/>
            <a:ext cx="6240899" cy="13985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06" y="1773783"/>
            <a:ext cx="3061093" cy="869303"/>
          </a:xfrm>
        </p:spPr>
        <p:txBody>
          <a:bodyPr anchor="b"/>
          <a:lstStyle>
            <a:lvl1pPr marL="0" indent="0">
              <a:buNone/>
              <a:defRPr sz="1899" b="1"/>
            </a:lvl1pPr>
            <a:lvl2pPr marL="361782" indent="0">
              <a:buNone/>
              <a:defRPr sz="1583" b="1"/>
            </a:lvl2pPr>
            <a:lvl3pPr marL="723565" indent="0">
              <a:buNone/>
              <a:defRPr sz="1424" b="1"/>
            </a:lvl3pPr>
            <a:lvl4pPr marL="1085347" indent="0">
              <a:buNone/>
              <a:defRPr sz="1266" b="1"/>
            </a:lvl4pPr>
            <a:lvl5pPr marL="1447129" indent="0">
              <a:buNone/>
              <a:defRPr sz="1266" b="1"/>
            </a:lvl5pPr>
            <a:lvl6pPr marL="1808912" indent="0">
              <a:buNone/>
              <a:defRPr sz="1266" b="1"/>
            </a:lvl6pPr>
            <a:lvl7pPr marL="2170694" indent="0">
              <a:buNone/>
              <a:defRPr sz="1266" b="1"/>
            </a:lvl7pPr>
            <a:lvl8pPr marL="2532477" indent="0">
              <a:buNone/>
              <a:defRPr sz="1266" b="1"/>
            </a:lvl8pPr>
            <a:lvl9pPr marL="2894259" indent="0">
              <a:buNone/>
              <a:defRPr sz="126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06" y="2643086"/>
            <a:ext cx="3061093" cy="38875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63137" y="1773783"/>
            <a:ext cx="3076168" cy="869303"/>
          </a:xfrm>
        </p:spPr>
        <p:txBody>
          <a:bodyPr anchor="b"/>
          <a:lstStyle>
            <a:lvl1pPr marL="0" indent="0">
              <a:buNone/>
              <a:defRPr sz="1899" b="1"/>
            </a:lvl1pPr>
            <a:lvl2pPr marL="361782" indent="0">
              <a:buNone/>
              <a:defRPr sz="1583" b="1"/>
            </a:lvl2pPr>
            <a:lvl3pPr marL="723565" indent="0">
              <a:buNone/>
              <a:defRPr sz="1424" b="1"/>
            </a:lvl3pPr>
            <a:lvl4pPr marL="1085347" indent="0">
              <a:buNone/>
              <a:defRPr sz="1266" b="1"/>
            </a:lvl4pPr>
            <a:lvl5pPr marL="1447129" indent="0">
              <a:buNone/>
              <a:defRPr sz="1266" b="1"/>
            </a:lvl5pPr>
            <a:lvl6pPr marL="1808912" indent="0">
              <a:buNone/>
              <a:defRPr sz="1266" b="1"/>
            </a:lvl6pPr>
            <a:lvl7pPr marL="2170694" indent="0">
              <a:buNone/>
              <a:defRPr sz="1266" b="1"/>
            </a:lvl7pPr>
            <a:lvl8pPr marL="2532477" indent="0">
              <a:buNone/>
              <a:defRPr sz="1266" b="1"/>
            </a:lvl8pPr>
            <a:lvl9pPr marL="2894259" indent="0">
              <a:buNone/>
              <a:defRPr sz="126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63137" y="2643086"/>
            <a:ext cx="3076168" cy="38875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2545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7135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2062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05" y="482388"/>
            <a:ext cx="2333742" cy="1688359"/>
          </a:xfrm>
        </p:spPr>
        <p:txBody>
          <a:bodyPr anchor="b"/>
          <a:lstStyle>
            <a:lvl1pPr>
              <a:defRPr sz="253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6168" y="1041826"/>
            <a:ext cx="3663136" cy="5142126"/>
          </a:xfrm>
        </p:spPr>
        <p:txBody>
          <a:bodyPr/>
          <a:lstStyle>
            <a:lvl1pPr>
              <a:defRPr sz="2532"/>
            </a:lvl1pPr>
            <a:lvl2pPr>
              <a:defRPr sz="2216"/>
            </a:lvl2pPr>
            <a:lvl3pPr>
              <a:defRPr sz="1899"/>
            </a:lvl3pPr>
            <a:lvl4pPr>
              <a:defRPr sz="1583"/>
            </a:lvl4pPr>
            <a:lvl5pPr>
              <a:defRPr sz="1583"/>
            </a:lvl5pPr>
            <a:lvl6pPr>
              <a:defRPr sz="1583"/>
            </a:lvl6pPr>
            <a:lvl7pPr>
              <a:defRPr sz="1583"/>
            </a:lvl7pPr>
            <a:lvl8pPr>
              <a:defRPr sz="1583"/>
            </a:lvl8pPr>
            <a:lvl9pPr>
              <a:defRPr sz="158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405" y="2170748"/>
            <a:ext cx="2333742" cy="4021578"/>
          </a:xfrm>
        </p:spPr>
        <p:txBody>
          <a:bodyPr/>
          <a:lstStyle>
            <a:lvl1pPr marL="0" indent="0">
              <a:buNone/>
              <a:defRPr sz="1266"/>
            </a:lvl1pPr>
            <a:lvl2pPr marL="361782" indent="0">
              <a:buNone/>
              <a:defRPr sz="1108"/>
            </a:lvl2pPr>
            <a:lvl3pPr marL="723565" indent="0">
              <a:buNone/>
              <a:defRPr sz="950"/>
            </a:lvl3pPr>
            <a:lvl4pPr marL="1085347" indent="0">
              <a:buNone/>
              <a:defRPr sz="791"/>
            </a:lvl4pPr>
            <a:lvl5pPr marL="1447129" indent="0">
              <a:buNone/>
              <a:defRPr sz="791"/>
            </a:lvl5pPr>
            <a:lvl6pPr marL="1808912" indent="0">
              <a:buNone/>
              <a:defRPr sz="791"/>
            </a:lvl6pPr>
            <a:lvl7pPr marL="2170694" indent="0">
              <a:buNone/>
              <a:defRPr sz="791"/>
            </a:lvl7pPr>
            <a:lvl8pPr marL="2532477" indent="0">
              <a:buNone/>
              <a:defRPr sz="791"/>
            </a:lvl8pPr>
            <a:lvl9pPr marL="2894259" indent="0">
              <a:buNone/>
              <a:defRPr sz="79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7356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05" y="482388"/>
            <a:ext cx="2333742" cy="1688359"/>
          </a:xfrm>
        </p:spPr>
        <p:txBody>
          <a:bodyPr anchor="b"/>
          <a:lstStyle>
            <a:lvl1pPr>
              <a:defRPr sz="253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76168" y="1041826"/>
            <a:ext cx="3663136" cy="5142126"/>
          </a:xfrm>
        </p:spPr>
        <p:txBody>
          <a:bodyPr anchor="t"/>
          <a:lstStyle>
            <a:lvl1pPr marL="0" indent="0">
              <a:buNone/>
              <a:defRPr sz="2532"/>
            </a:lvl1pPr>
            <a:lvl2pPr marL="361782" indent="0">
              <a:buNone/>
              <a:defRPr sz="2216"/>
            </a:lvl2pPr>
            <a:lvl3pPr marL="723565" indent="0">
              <a:buNone/>
              <a:defRPr sz="1899"/>
            </a:lvl3pPr>
            <a:lvl4pPr marL="1085347" indent="0">
              <a:buNone/>
              <a:defRPr sz="1583"/>
            </a:lvl4pPr>
            <a:lvl5pPr marL="1447129" indent="0">
              <a:buNone/>
              <a:defRPr sz="1583"/>
            </a:lvl5pPr>
            <a:lvl6pPr marL="1808912" indent="0">
              <a:buNone/>
              <a:defRPr sz="1583"/>
            </a:lvl6pPr>
            <a:lvl7pPr marL="2170694" indent="0">
              <a:buNone/>
              <a:defRPr sz="1583"/>
            </a:lvl7pPr>
            <a:lvl8pPr marL="2532477" indent="0">
              <a:buNone/>
              <a:defRPr sz="1583"/>
            </a:lvl8pPr>
            <a:lvl9pPr marL="2894259" indent="0">
              <a:buNone/>
              <a:defRPr sz="158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405" y="2170748"/>
            <a:ext cx="2333742" cy="4021578"/>
          </a:xfrm>
        </p:spPr>
        <p:txBody>
          <a:bodyPr/>
          <a:lstStyle>
            <a:lvl1pPr marL="0" indent="0">
              <a:buNone/>
              <a:defRPr sz="1266"/>
            </a:lvl1pPr>
            <a:lvl2pPr marL="361782" indent="0">
              <a:buNone/>
              <a:defRPr sz="1108"/>
            </a:lvl2pPr>
            <a:lvl3pPr marL="723565" indent="0">
              <a:buNone/>
              <a:defRPr sz="950"/>
            </a:lvl3pPr>
            <a:lvl4pPr marL="1085347" indent="0">
              <a:buNone/>
              <a:defRPr sz="791"/>
            </a:lvl4pPr>
            <a:lvl5pPr marL="1447129" indent="0">
              <a:buNone/>
              <a:defRPr sz="791"/>
            </a:lvl5pPr>
            <a:lvl6pPr marL="1808912" indent="0">
              <a:buNone/>
              <a:defRPr sz="791"/>
            </a:lvl6pPr>
            <a:lvl7pPr marL="2170694" indent="0">
              <a:buNone/>
              <a:defRPr sz="791"/>
            </a:lvl7pPr>
            <a:lvl8pPr marL="2532477" indent="0">
              <a:buNone/>
              <a:defRPr sz="791"/>
            </a:lvl8pPr>
            <a:lvl9pPr marL="2894259" indent="0">
              <a:buNone/>
              <a:defRPr sz="79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9494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7463" y="385242"/>
            <a:ext cx="6240899" cy="1398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463" y="1926204"/>
            <a:ext cx="6240899" cy="4591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7463" y="6706539"/>
            <a:ext cx="1628061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96867" y="6706539"/>
            <a:ext cx="2442091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0301" y="6706539"/>
            <a:ext cx="1628061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F0DE69B7-DD22-BF2E-CCBF-B63A555D0BA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3003160643"/>
              </p:ext>
            </p:extLst>
          </p:nvPr>
        </p:nvGraphicFramePr>
        <p:xfrm>
          <a:off x="1596" y="1596"/>
          <a:ext cx="1596" cy="1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395" imgH="394" progId="TCLayout.ActiveDocument.1">
                  <p:embed/>
                </p:oleObj>
              </mc:Choice>
              <mc:Fallback>
                <p:oleObj name="think-cell Slide" r:id="rId14" imgW="395" imgH="394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0DE69B7-DD22-BF2E-CCBF-B63A555D0BA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96" y="1596"/>
                        <a:ext cx="1596" cy="15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12887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23565" rtl="0" eaLnBrk="1" latinLnBrk="0" hangingPunct="1">
        <a:lnSpc>
          <a:spcPct val="90000"/>
        </a:lnSpc>
        <a:spcBef>
          <a:spcPct val="0"/>
        </a:spcBef>
        <a:buNone/>
        <a:defRPr sz="348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891" indent="-180891" algn="l" defTabSz="723565" rtl="0" eaLnBrk="1" latinLnBrk="0" hangingPunct="1">
        <a:lnSpc>
          <a:spcPct val="90000"/>
        </a:lnSpc>
        <a:spcBef>
          <a:spcPts val="791"/>
        </a:spcBef>
        <a:buFont typeface="Arial" panose="020B0604020202020204" pitchFamily="34" charset="0"/>
        <a:buChar char="•"/>
        <a:defRPr sz="2216" kern="1200">
          <a:solidFill>
            <a:schemeClr val="tx1"/>
          </a:solidFill>
          <a:latin typeface="+mn-lt"/>
          <a:ea typeface="+mn-ea"/>
          <a:cs typeface="+mn-cs"/>
        </a:defRPr>
      </a:lvl1pPr>
      <a:lvl2pPr marL="542674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899" kern="1200">
          <a:solidFill>
            <a:schemeClr val="tx1"/>
          </a:solidFill>
          <a:latin typeface="+mn-lt"/>
          <a:ea typeface="+mn-ea"/>
          <a:cs typeface="+mn-cs"/>
        </a:defRPr>
      </a:lvl2pPr>
      <a:lvl3pPr marL="904456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583" kern="1200">
          <a:solidFill>
            <a:schemeClr val="tx1"/>
          </a:solidFill>
          <a:latin typeface="+mn-lt"/>
          <a:ea typeface="+mn-ea"/>
          <a:cs typeface="+mn-cs"/>
        </a:defRPr>
      </a:lvl3pPr>
      <a:lvl4pPr marL="1266238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4pPr>
      <a:lvl5pPr marL="1628021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5pPr>
      <a:lvl6pPr marL="1989803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6pPr>
      <a:lvl7pPr marL="2351585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7pPr>
      <a:lvl8pPr marL="2713368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8pPr>
      <a:lvl9pPr marL="3075150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1pPr>
      <a:lvl2pPr marL="361782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2pPr>
      <a:lvl3pPr marL="723565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3pPr>
      <a:lvl4pPr marL="1085347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4pPr>
      <a:lvl5pPr marL="1447129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5pPr>
      <a:lvl6pPr marL="1808912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6pPr>
      <a:lvl7pPr marL="2170694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7pPr>
      <a:lvl8pPr marL="2532477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8pPr>
      <a:lvl9pPr marL="2894259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emf"/><Relationship Id="rId9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3D76B7AC-42E0-0AFC-EE9E-AB9477D32E4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64522193"/>
              </p:ext>
            </p:extLst>
          </p:nvPr>
        </p:nvGraphicFramePr>
        <p:xfrm>
          <a:off x="1596" y="1596"/>
          <a:ext cx="1596" cy="1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D76B7AC-42E0-0AFC-EE9E-AB9477D32E4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96" y="1596"/>
                        <a:ext cx="1596" cy="15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5464E90B-D2D8-71B9-29AA-6BFCE72B2D6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3811"/>
          <a:stretch/>
        </p:blipFill>
        <p:spPr>
          <a:xfrm>
            <a:off x="0" y="0"/>
            <a:ext cx="7235825" cy="911738"/>
          </a:xfrm>
          <a:prstGeom prst="rect">
            <a:avLst/>
          </a:prstGeom>
          <a:effectLst/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7DFD12DD-9708-6602-E948-F2E58BF3A26E}"/>
              </a:ext>
            </a:extLst>
          </p:cNvPr>
          <p:cNvGrpSpPr/>
          <p:nvPr/>
        </p:nvGrpSpPr>
        <p:grpSpPr>
          <a:xfrm>
            <a:off x="89852" y="6580498"/>
            <a:ext cx="7056119" cy="495299"/>
            <a:chOff x="0" y="0"/>
            <a:chExt cx="7056630" cy="49529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7C321C1-E04D-2A9E-07E2-D723811849C0}"/>
                </a:ext>
              </a:extLst>
            </p:cNvPr>
            <p:cNvGrpSpPr/>
            <p:nvPr/>
          </p:nvGrpSpPr>
          <p:grpSpPr>
            <a:xfrm>
              <a:off x="3048000" y="6350"/>
              <a:ext cx="4008630" cy="488949"/>
              <a:chOff x="2994356" y="0"/>
              <a:chExt cx="4191304" cy="536446"/>
            </a:xfrm>
          </p:grpSpPr>
          <p:pic>
            <p:nvPicPr>
              <p:cNvPr id="15" name="Imagen 6">
                <a:extLst>
                  <a:ext uri="{FF2B5EF4-FFF2-40B4-BE49-F238E27FC236}">
                    <a16:creationId xmlns:a16="http://schemas.microsoft.com/office/drawing/2014/main" id="{C6D10962-7159-70C9-B854-FF20CEBD8E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92750" y="171450"/>
                <a:ext cx="1692910" cy="1651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61E53A9A-C817-CFEC-22CC-5178494A3A5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5451" r="12" b="1309"/>
              <a:stretch/>
            </p:blipFill>
            <p:spPr>
              <a:xfrm>
                <a:off x="2994356" y="0"/>
                <a:ext cx="2404988" cy="536446"/>
              </a:xfrm>
              <a:prstGeom prst="rect">
                <a:avLst/>
              </a:prstGeom>
            </p:spPr>
          </p:pic>
        </p:grp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68CE32D-D21C-0468-2DF9-7DA52F0280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3827" b="-10"/>
            <a:stretch/>
          </p:blipFill>
          <p:spPr bwMode="auto">
            <a:xfrm>
              <a:off x="0" y="0"/>
              <a:ext cx="1510665" cy="45529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320A6FC-F4D0-55E5-C493-65F163DC2F6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720850" y="53024"/>
              <a:ext cx="1301750" cy="3352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0319911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think-cell Slide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Calviño Gonzalez, Maria</dc:creator>
  <cp:lastModifiedBy>Calviño Gonzalez, Maria</cp:lastModifiedBy>
  <cp:revision>2</cp:revision>
  <dcterms:created xsi:type="dcterms:W3CDTF">2024-11-26T19:24:43Z</dcterms:created>
  <dcterms:modified xsi:type="dcterms:W3CDTF">2025-06-11T15:10:41Z</dcterms:modified>
</cp:coreProperties>
</file>