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2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336D59-56C4-45FE-819C-66895A4BD8C5}" v="1" dt="2024-12-04T17:45:39.9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02" y="720"/>
      </p:cViewPr>
      <p:guideLst>
        <p:guide orient="horz" pos="3402"/>
        <p:guide pos="907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053" y="1767462"/>
            <a:ext cx="21600319" cy="375991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5672376"/>
            <a:ext cx="21600319" cy="260744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6805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466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4" y="574987"/>
            <a:ext cx="6210092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29" y="574987"/>
            <a:ext cx="1827027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7450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3112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29" y="2692442"/>
            <a:ext cx="24840367" cy="4492401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29" y="7227343"/>
            <a:ext cx="24840367" cy="2362447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455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2874937"/>
            <a:ext cx="12240181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2874937"/>
            <a:ext cx="12240181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072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574988"/>
            <a:ext cx="24840367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1" y="2647443"/>
            <a:ext cx="12183929" cy="129747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1" y="3944914"/>
            <a:ext cx="12183929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5" y="2647443"/>
            <a:ext cx="12243932" cy="129747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5" y="3944914"/>
            <a:ext cx="12243932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27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590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664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2" y="719984"/>
            <a:ext cx="9288886" cy="251994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1554966"/>
            <a:ext cx="14580215" cy="7674832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2" y="3239929"/>
            <a:ext cx="9288886" cy="6002369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9966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2" y="719984"/>
            <a:ext cx="9288886" cy="251994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1554966"/>
            <a:ext cx="14580215" cy="7674832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2" y="3239929"/>
            <a:ext cx="9288886" cy="6002369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38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574988"/>
            <a:ext cx="24840367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2874937"/>
            <a:ext cx="24840367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10009781"/>
            <a:ext cx="6480096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10009781"/>
            <a:ext cx="9720143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10009781"/>
            <a:ext cx="6480096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9825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8277AD8-96CC-1ED5-B326-D813470B2C50}"/>
              </a:ext>
            </a:extLst>
          </p:cNvPr>
          <p:cNvSpPr/>
          <p:nvPr/>
        </p:nvSpPr>
        <p:spPr>
          <a:xfrm>
            <a:off x="0" y="9539763"/>
            <a:ext cx="28800425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1DAD9B3-B531-3AE6-2E6F-5B7F400D5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995304" y="2862942"/>
            <a:ext cx="21599525" cy="280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0E140E-B52B-CA5D-5831-F86925CCF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6856" y="8213427"/>
            <a:ext cx="3432670" cy="8301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BB7351-E190-9179-2B2D-9718F2030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9201" y="8180448"/>
            <a:ext cx="3826800" cy="8090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912D486-CE88-3072-4C32-84CBD1E65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52304" y="7996994"/>
            <a:ext cx="2498887" cy="117594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CFA001-B940-FAED-3433-91E42C6AAE17}"/>
              </a:ext>
            </a:extLst>
          </p:cNvPr>
          <p:cNvSpPr txBox="1"/>
          <p:nvPr/>
        </p:nvSpPr>
        <p:spPr>
          <a:xfrm>
            <a:off x="437308" y="6360144"/>
            <a:ext cx="5382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Descripción:</a:t>
            </a:r>
          </a:p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Presupuesto:</a:t>
            </a:r>
          </a:p>
          <a:p>
            <a:endParaRPr lang="es-ES" sz="2800" dirty="0">
              <a:solidFill>
                <a:srgbClr val="898D8D"/>
              </a:solidFill>
              <a:latin typeface="Gill Sans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46551A-3EB4-7896-3C30-A0961750E9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14829" y="-19050"/>
            <a:ext cx="2160000" cy="7863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4FC8C9-2615-1A76-42E8-BE446DC378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714829" y="9883221"/>
            <a:ext cx="5760000" cy="57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8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72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Senent Gimenez, Ana</cp:lastModifiedBy>
  <cp:revision>8</cp:revision>
  <dcterms:created xsi:type="dcterms:W3CDTF">2024-11-25T17:23:40Z</dcterms:created>
  <dcterms:modified xsi:type="dcterms:W3CDTF">2025-04-15T14:54:03Z</dcterms:modified>
</cp:coreProperties>
</file>