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</p:sldIdLst>
  <p:sldSz cx="18000663" cy="251999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7938" userDrawn="1">
          <p15:clr>
            <a:srgbClr val="A4A3A4"/>
          </p15:clr>
        </p15:guide>
        <p15:guide id="2" pos="567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 showGuides="1">
      <p:cViewPr varScale="1">
        <p:scale>
          <a:sx n="29" d="100"/>
          <a:sy n="29" d="100"/>
        </p:scale>
        <p:origin x="2670" y="168"/>
      </p:cViewPr>
      <p:guideLst>
        <p:guide orient="horz" pos="7938"/>
        <p:guide pos="567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alviño Gonzalez, Maria" userId="a5947558-8403-4d07-bcba-097bad98c409" providerId="ADAL" clId="{759955E7-79AA-4BF0-9AA7-86E12B4119C7}"/>
    <pc:docChg chg="modSld">
      <pc:chgData name="Calviño Gonzalez, Maria" userId="a5947558-8403-4d07-bcba-097bad98c409" providerId="ADAL" clId="{759955E7-79AA-4BF0-9AA7-86E12B4119C7}" dt="2024-12-04T17:51:54.340" v="30" actId="20577"/>
      <pc:docMkLst>
        <pc:docMk/>
      </pc:docMkLst>
      <pc:sldChg chg="modSp mod">
        <pc:chgData name="Calviño Gonzalez, Maria" userId="a5947558-8403-4d07-bcba-097bad98c409" providerId="ADAL" clId="{759955E7-79AA-4BF0-9AA7-86E12B4119C7}" dt="2024-12-04T17:51:54.340" v="30" actId="20577"/>
        <pc:sldMkLst>
          <pc:docMk/>
          <pc:sldMk cId="3001127621" sldId="256"/>
        </pc:sldMkLst>
        <pc:spChg chg="mod">
          <ac:chgData name="Calviño Gonzalez, Maria" userId="a5947558-8403-4d07-bcba-097bad98c409" providerId="ADAL" clId="{759955E7-79AA-4BF0-9AA7-86E12B4119C7}" dt="2024-12-04T17:51:54.340" v="30" actId="20577"/>
          <ac:spMkLst>
            <pc:docMk/>
            <pc:sldMk cId="3001127621" sldId="256"/>
            <ac:spMk id="11" creationId="{7E1CBDC2-A003-9CE0-AEA5-0AE5ACEFCF51}"/>
          </ac:spMkLst>
        </pc:spChg>
        <pc:picChg chg="mod">
          <ac:chgData name="Calviño Gonzalez, Maria" userId="a5947558-8403-4d07-bcba-097bad98c409" providerId="ADAL" clId="{759955E7-79AA-4BF0-9AA7-86E12B4119C7}" dt="2024-11-25T19:28:26.282" v="17" actId="1038"/>
          <ac:picMkLst>
            <pc:docMk/>
            <pc:sldMk cId="3001127621" sldId="256"/>
            <ac:picMk id="9" creationId="{F3B832F5-72D1-EEA5-C0F1-0FEFB0484574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50050" y="4124164"/>
            <a:ext cx="15300564" cy="8773325"/>
          </a:xfrm>
        </p:spPr>
        <p:txBody>
          <a:bodyPr anchor="b"/>
          <a:lstStyle>
            <a:lvl1pPr algn="ctr">
              <a:defRPr sz="11812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50083" y="13235822"/>
            <a:ext cx="13500497" cy="6084159"/>
          </a:xfrm>
        </p:spPr>
        <p:txBody>
          <a:bodyPr/>
          <a:lstStyle>
            <a:lvl1pPr marL="0" indent="0" algn="ctr">
              <a:buNone/>
              <a:defRPr sz="4725"/>
            </a:lvl1pPr>
            <a:lvl2pPr marL="900044" indent="0" algn="ctr">
              <a:buNone/>
              <a:defRPr sz="3937"/>
            </a:lvl2pPr>
            <a:lvl3pPr marL="1800088" indent="0" algn="ctr">
              <a:buNone/>
              <a:defRPr sz="3543"/>
            </a:lvl3pPr>
            <a:lvl4pPr marL="2700132" indent="0" algn="ctr">
              <a:buNone/>
              <a:defRPr sz="3150"/>
            </a:lvl4pPr>
            <a:lvl5pPr marL="3600176" indent="0" algn="ctr">
              <a:buNone/>
              <a:defRPr sz="3150"/>
            </a:lvl5pPr>
            <a:lvl6pPr marL="4500220" indent="0" algn="ctr">
              <a:buNone/>
              <a:defRPr sz="3150"/>
            </a:lvl6pPr>
            <a:lvl7pPr marL="5400264" indent="0" algn="ctr">
              <a:buNone/>
              <a:defRPr sz="3150"/>
            </a:lvl7pPr>
            <a:lvl8pPr marL="6300307" indent="0" algn="ctr">
              <a:buNone/>
              <a:defRPr sz="3150"/>
            </a:lvl8pPr>
            <a:lvl9pPr marL="7200351" indent="0" algn="ctr">
              <a:buNone/>
              <a:defRPr sz="315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0B300-3A47-40E9-B865-BA350784BDDE}" type="datetimeFigureOut">
              <a:rPr lang="es-ES" smtClean="0"/>
              <a:t>03/06/2025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66BC4F-C17E-437A-84FE-D37368191D36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049975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0B300-3A47-40E9-B865-BA350784BDDE}" type="datetimeFigureOut">
              <a:rPr lang="es-ES" smtClean="0"/>
              <a:t>03/06/2025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66BC4F-C17E-437A-84FE-D37368191D36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197020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2881725" y="1341665"/>
            <a:ext cx="3881393" cy="21355814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37546" y="1341665"/>
            <a:ext cx="11419171" cy="2135581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0B300-3A47-40E9-B865-BA350784BDDE}" type="datetimeFigureOut">
              <a:rPr lang="es-ES" smtClean="0"/>
              <a:t>03/06/2025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66BC4F-C17E-437A-84FE-D37368191D36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585459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0B300-3A47-40E9-B865-BA350784BDDE}" type="datetimeFigureOut">
              <a:rPr lang="es-ES" smtClean="0"/>
              <a:t>03/06/2025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66BC4F-C17E-437A-84FE-D37368191D36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794561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28171" y="6282501"/>
            <a:ext cx="15525572" cy="10482488"/>
          </a:xfrm>
        </p:spPr>
        <p:txBody>
          <a:bodyPr anchor="b"/>
          <a:lstStyle>
            <a:lvl1pPr>
              <a:defRPr sz="11812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28171" y="16864157"/>
            <a:ext cx="15525572" cy="5512493"/>
          </a:xfrm>
        </p:spPr>
        <p:txBody>
          <a:bodyPr/>
          <a:lstStyle>
            <a:lvl1pPr marL="0" indent="0">
              <a:buNone/>
              <a:defRPr sz="4725">
                <a:solidFill>
                  <a:schemeClr val="tx1"/>
                </a:solidFill>
              </a:defRPr>
            </a:lvl1pPr>
            <a:lvl2pPr marL="900044" indent="0">
              <a:buNone/>
              <a:defRPr sz="3937">
                <a:solidFill>
                  <a:schemeClr val="tx1">
                    <a:tint val="75000"/>
                  </a:schemeClr>
                </a:solidFill>
              </a:defRPr>
            </a:lvl2pPr>
            <a:lvl3pPr marL="1800088" indent="0">
              <a:buNone/>
              <a:defRPr sz="3543">
                <a:solidFill>
                  <a:schemeClr val="tx1">
                    <a:tint val="75000"/>
                  </a:schemeClr>
                </a:solidFill>
              </a:defRPr>
            </a:lvl3pPr>
            <a:lvl4pPr marL="2700132" indent="0">
              <a:buNone/>
              <a:defRPr sz="3150">
                <a:solidFill>
                  <a:schemeClr val="tx1">
                    <a:tint val="75000"/>
                  </a:schemeClr>
                </a:solidFill>
              </a:defRPr>
            </a:lvl4pPr>
            <a:lvl5pPr marL="3600176" indent="0">
              <a:buNone/>
              <a:defRPr sz="3150">
                <a:solidFill>
                  <a:schemeClr val="tx1">
                    <a:tint val="75000"/>
                  </a:schemeClr>
                </a:solidFill>
              </a:defRPr>
            </a:lvl5pPr>
            <a:lvl6pPr marL="4500220" indent="0">
              <a:buNone/>
              <a:defRPr sz="3150">
                <a:solidFill>
                  <a:schemeClr val="tx1">
                    <a:tint val="75000"/>
                  </a:schemeClr>
                </a:solidFill>
              </a:defRPr>
            </a:lvl6pPr>
            <a:lvl7pPr marL="5400264" indent="0">
              <a:buNone/>
              <a:defRPr sz="3150">
                <a:solidFill>
                  <a:schemeClr val="tx1">
                    <a:tint val="75000"/>
                  </a:schemeClr>
                </a:solidFill>
              </a:defRPr>
            </a:lvl7pPr>
            <a:lvl8pPr marL="6300307" indent="0">
              <a:buNone/>
              <a:defRPr sz="3150">
                <a:solidFill>
                  <a:schemeClr val="tx1">
                    <a:tint val="75000"/>
                  </a:schemeClr>
                </a:solidFill>
              </a:defRPr>
            </a:lvl8pPr>
            <a:lvl9pPr marL="7200351" indent="0">
              <a:buNone/>
              <a:defRPr sz="31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0B300-3A47-40E9-B865-BA350784BDDE}" type="datetimeFigureOut">
              <a:rPr lang="es-ES" smtClean="0"/>
              <a:t>03/06/2025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66BC4F-C17E-437A-84FE-D37368191D36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51075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37545" y="6708326"/>
            <a:ext cx="7650282" cy="1598915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112836" y="6708326"/>
            <a:ext cx="7650282" cy="1598915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0B300-3A47-40E9-B865-BA350784BDDE}" type="datetimeFigureOut">
              <a:rPr lang="es-ES" smtClean="0"/>
              <a:t>03/06/2025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66BC4F-C17E-437A-84FE-D37368191D36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78145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39890" y="1341671"/>
            <a:ext cx="15525572" cy="487083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39892" y="6177496"/>
            <a:ext cx="7615123" cy="3027495"/>
          </a:xfrm>
        </p:spPr>
        <p:txBody>
          <a:bodyPr anchor="b"/>
          <a:lstStyle>
            <a:lvl1pPr marL="0" indent="0">
              <a:buNone/>
              <a:defRPr sz="4725" b="1"/>
            </a:lvl1pPr>
            <a:lvl2pPr marL="900044" indent="0">
              <a:buNone/>
              <a:defRPr sz="3937" b="1"/>
            </a:lvl2pPr>
            <a:lvl3pPr marL="1800088" indent="0">
              <a:buNone/>
              <a:defRPr sz="3543" b="1"/>
            </a:lvl3pPr>
            <a:lvl4pPr marL="2700132" indent="0">
              <a:buNone/>
              <a:defRPr sz="3150" b="1"/>
            </a:lvl4pPr>
            <a:lvl5pPr marL="3600176" indent="0">
              <a:buNone/>
              <a:defRPr sz="3150" b="1"/>
            </a:lvl5pPr>
            <a:lvl6pPr marL="4500220" indent="0">
              <a:buNone/>
              <a:defRPr sz="3150" b="1"/>
            </a:lvl6pPr>
            <a:lvl7pPr marL="5400264" indent="0">
              <a:buNone/>
              <a:defRPr sz="3150" b="1"/>
            </a:lvl7pPr>
            <a:lvl8pPr marL="6300307" indent="0">
              <a:buNone/>
              <a:defRPr sz="3150" b="1"/>
            </a:lvl8pPr>
            <a:lvl9pPr marL="7200351" indent="0">
              <a:buNone/>
              <a:defRPr sz="315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39892" y="9204991"/>
            <a:ext cx="7615123" cy="1353915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9112837" y="6177496"/>
            <a:ext cx="7652626" cy="3027495"/>
          </a:xfrm>
        </p:spPr>
        <p:txBody>
          <a:bodyPr anchor="b"/>
          <a:lstStyle>
            <a:lvl1pPr marL="0" indent="0">
              <a:buNone/>
              <a:defRPr sz="4725" b="1"/>
            </a:lvl1pPr>
            <a:lvl2pPr marL="900044" indent="0">
              <a:buNone/>
              <a:defRPr sz="3937" b="1"/>
            </a:lvl2pPr>
            <a:lvl3pPr marL="1800088" indent="0">
              <a:buNone/>
              <a:defRPr sz="3543" b="1"/>
            </a:lvl3pPr>
            <a:lvl4pPr marL="2700132" indent="0">
              <a:buNone/>
              <a:defRPr sz="3150" b="1"/>
            </a:lvl4pPr>
            <a:lvl5pPr marL="3600176" indent="0">
              <a:buNone/>
              <a:defRPr sz="3150" b="1"/>
            </a:lvl5pPr>
            <a:lvl6pPr marL="4500220" indent="0">
              <a:buNone/>
              <a:defRPr sz="3150" b="1"/>
            </a:lvl6pPr>
            <a:lvl7pPr marL="5400264" indent="0">
              <a:buNone/>
              <a:defRPr sz="3150" b="1"/>
            </a:lvl7pPr>
            <a:lvl8pPr marL="6300307" indent="0">
              <a:buNone/>
              <a:defRPr sz="3150" b="1"/>
            </a:lvl8pPr>
            <a:lvl9pPr marL="7200351" indent="0">
              <a:buNone/>
              <a:defRPr sz="315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9112837" y="9204991"/>
            <a:ext cx="7652626" cy="1353915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0B300-3A47-40E9-B865-BA350784BDDE}" type="datetimeFigureOut">
              <a:rPr lang="es-ES" smtClean="0"/>
              <a:t>03/06/2025</a:t>
            </a:fld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66BC4F-C17E-437A-84FE-D37368191D36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962513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0B300-3A47-40E9-B865-BA350784BDDE}" type="datetimeFigureOut">
              <a:rPr lang="es-ES" smtClean="0"/>
              <a:t>03/06/2025</a:t>
            </a:fld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66BC4F-C17E-437A-84FE-D37368191D36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78975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0B300-3A47-40E9-B865-BA350784BDDE}" type="datetimeFigureOut">
              <a:rPr lang="es-ES" smtClean="0"/>
              <a:t>03/06/2025</a:t>
            </a:fld>
            <a:endParaRPr lang="es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66BC4F-C17E-437A-84FE-D37368191D36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764590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39890" y="1679998"/>
            <a:ext cx="5805682" cy="5879994"/>
          </a:xfrm>
        </p:spPr>
        <p:txBody>
          <a:bodyPr anchor="b"/>
          <a:lstStyle>
            <a:lvl1pPr>
              <a:defRPr sz="63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52626" y="3628335"/>
            <a:ext cx="9112836" cy="17908316"/>
          </a:xfrm>
        </p:spPr>
        <p:txBody>
          <a:bodyPr/>
          <a:lstStyle>
            <a:lvl1pPr>
              <a:defRPr sz="6300"/>
            </a:lvl1pPr>
            <a:lvl2pPr>
              <a:defRPr sz="5512"/>
            </a:lvl2pPr>
            <a:lvl3pPr>
              <a:defRPr sz="4725"/>
            </a:lvl3pPr>
            <a:lvl4pPr>
              <a:defRPr sz="3937"/>
            </a:lvl4pPr>
            <a:lvl5pPr>
              <a:defRPr sz="3937"/>
            </a:lvl5pPr>
            <a:lvl6pPr>
              <a:defRPr sz="3937"/>
            </a:lvl6pPr>
            <a:lvl7pPr>
              <a:defRPr sz="3937"/>
            </a:lvl7pPr>
            <a:lvl8pPr>
              <a:defRPr sz="3937"/>
            </a:lvl8pPr>
            <a:lvl9pPr>
              <a:defRPr sz="393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39890" y="7559993"/>
            <a:ext cx="5805682" cy="14005821"/>
          </a:xfrm>
        </p:spPr>
        <p:txBody>
          <a:bodyPr/>
          <a:lstStyle>
            <a:lvl1pPr marL="0" indent="0">
              <a:buNone/>
              <a:defRPr sz="3150"/>
            </a:lvl1pPr>
            <a:lvl2pPr marL="900044" indent="0">
              <a:buNone/>
              <a:defRPr sz="2756"/>
            </a:lvl2pPr>
            <a:lvl3pPr marL="1800088" indent="0">
              <a:buNone/>
              <a:defRPr sz="2362"/>
            </a:lvl3pPr>
            <a:lvl4pPr marL="2700132" indent="0">
              <a:buNone/>
              <a:defRPr sz="1969"/>
            </a:lvl4pPr>
            <a:lvl5pPr marL="3600176" indent="0">
              <a:buNone/>
              <a:defRPr sz="1969"/>
            </a:lvl5pPr>
            <a:lvl6pPr marL="4500220" indent="0">
              <a:buNone/>
              <a:defRPr sz="1969"/>
            </a:lvl6pPr>
            <a:lvl7pPr marL="5400264" indent="0">
              <a:buNone/>
              <a:defRPr sz="1969"/>
            </a:lvl7pPr>
            <a:lvl8pPr marL="6300307" indent="0">
              <a:buNone/>
              <a:defRPr sz="1969"/>
            </a:lvl8pPr>
            <a:lvl9pPr marL="7200351" indent="0">
              <a:buNone/>
              <a:defRPr sz="1969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0B300-3A47-40E9-B865-BA350784BDDE}" type="datetimeFigureOut">
              <a:rPr lang="es-ES" smtClean="0"/>
              <a:t>03/06/2025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66BC4F-C17E-437A-84FE-D37368191D36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2397222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39890" y="1679998"/>
            <a:ext cx="5805682" cy="5879994"/>
          </a:xfrm>
        </p:spPr>
        <p:txBody>
          <a:bodyPr anchor="b"/>
          <a:lstStyle>
            <a:lvl1pPr>
              <a:defRPr sz="63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652626" y="3628335"/>
            <a:ext cx="9112836" cy="17908316"/>
          </a:xfrm>
        </p:spPr>
        <p:txBody>
          <a:bodyPr anchor="t"/>
          <a:lstStyle>
            <a:lvl1pPr marL="0" indent="0">
              <a:buNone/>
              <a:defRPr sz="6300"/>
            </a:lvl1pPr>
            <a:lvl2pPr marL="900044" indent="0">
              <a:buNone/>
              <a:defRPr sz="5512"/>
            </a:lvl2pPr>
            <a:lvl3pPr marL="1800088" indent="0">
              <a:buNone/>
              <a:defRPr sz="4725"/>
            </a:lvl3pPr>
            <a:lvl4pPr marL="2700132" indent="0">
              <a:buNone/>
              <a:defRPr sz="3937"/>
            </a:lvl4pPr>
            <a:lvl5pPr marL="3600176" indent="0">
              <a:buNone/>
              <a:defRPr sz="3937"/>
            </a:lvl5pPr>
            <a:lvl6pPr marL="4500220" indent="0">
              <a:buNone/>
              <a:defRPr sz="3937"/>
            </a:lvl6pPr>
            <a:lvl7pPr marL="5400264" indent="0">
              <a:buNone/>
              <a:defRPr sz="3937"/>
            </a:lvl7pPr>
            <a:lvl8pPr marL="6300307" indent="0">
              <a:buNone/>
              <a:defRPr sz="3937"/>
            </a:lvl8pPr>
            <a:lvl9pPr marL="7200351" indent="0">
              <a:buNone/>
              <a:defRPr sz="3937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39890" y="7559993"/>
            <a:ext cx="5805682" cy="14005821"/>
          </a:xfrm>
        </p:spPr>
        <p:txBody>
          <a:bodyPr/>
          <a:lstStyle>
            <a:lvl1pPr marL="0" indent="0">
              <a:buNone/>
              <a:defRPr sz="3150"/>
            </a:lvl1pPr>
            <a:lvl2pPr marL="900044" indent="0">
              <a:buNone/>
              <a:defRPr sz="2756"/>
            </a:lvl2pPr>
            <a:lvl3pPr marL="1800088" indent="0">
              <a:buNone/>
              <a:defRPr sz="2362"/>
            </a:lvl3pPr>
            <a:lvl4pPr marL="2700132" indent="0">
              <a:buNone/>
              <a:defRPr sz="1969"/>
            </a:lvl4pPr>
            <a:lvl5pPr marL="3600176" indent="0">
              <a:buNone/>
              <a:defRPr sz="1969"/>
            </a:lvl5pPr>
            <a:lvl6pPr marL="4500220" indent="0">
              <a:buNone/>
              <a:defRPr sz="1969"/>
            </a:lvl6pPr>
            <a:lvl7pPr marL="5400264" indent="0">
              <a:buNone/>
              <a:defRPr sz="1969"/>
            </a:lvl7pPr>
            <a:lvl8pPr marL="6300307" indent="0">
              <a:buNone/>
              <a:defRPr sz="1969"/>
            </a:lvl8pPr>
            <a:lvl9pPr marL="7200351" indent="0">
              <a:buNone/>
              <a:defRPr sz="1969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0B300-3A47-40E9-B865-BA350784BDDE}" type="datetimeFigureOut">
              <a:rPr lang="es-ES" smtClean="0"/>
              <a:t>03/06/2025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66BC4F-C17E-437A-84FE-D37368191D36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892106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37546" y="1341671"/>
            <a:ext cx="15525572" cy="487083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37546" y="6708326"/>
            <a:ext cx="15525572" cy="1598915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37546" y="23356649"/>
            <a:ext cx="4050149" cy="13416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36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E0B300-3A47-40E9-B865-BA350784BDDE}" type="datetimeFigureOut">
              <a:rPr lang="es-ES" smtClean="0"/>
              <a:t>03/06/2025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962720" y="23356649"/>
            <a:ext cx="6075224" cy="13416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36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2712968" y="23356649"/>
            <a:ext cx="4050149" cy="13416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36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66BC4F-C17E-437A-84FE-D37368191D36}" type="slidenum">
              <a:rPr lang="es-ES" smtClean="0"/>
              <a:t>‹#›</a:t>
            </a:fld>
            <a:endParaRPr lang="es-ES"/>
          </a:p>
        </p:txBody>
      </p:sp>
      <p:graphicFrame>
        <p:nvGraphicFramePr>
          <p:cNvPr id="7" name="think-cell data - do not delete" hidden="1">
            <a:extLst>
              <a:ext uri="{FF2B5EF4-FFF2-40B4-BE49-F238E27FC236}">
                <a16:creationId xmlns:a16="http://schemas.microsoft.com/office/drawing/2014/main" id="{02BDBC6E-EE83-E259-5C48-B4074D8D41FE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714640887"/>
              </p:ext>
            </p:extLst>
          </p:nvPr>
        </p:nvGraphicFramePr>
        <p:xfrm>
          <a:off x="4169" y="3986"/>
          <a:ext cx="4167" cy="398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14" imgW="395" imgH="394" progId="TCLayout.ActiveDocument.1">
                  <p:embed/>
                </p:oleObj>
              </mc:Choice>
              <mc:Fallback>
                <p:oleObj name="think-cell Slide" r:id="rId14" imgW="395" imgH="394" progId="TCLayout.ActiveDocument.1">
                  <p:embed/>
                  <p:pic>
                    <p:nvPicPr>
                      <p:cNvPr id="7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02BDBC6E-EE83-E259-5C48-B4074D8D41FE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4169" y="3986"/>
                        <a:ext cx="4167" cy="398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6618053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1800088" rtl="0" eaLnBrk="1" latinLnBrk="0" hangingPunct="1">
        <a:lnSpc>
          <a:spcPct val="90000"/>
        </a:lnSpc>
        <a:spcBef>
          <a:spcPct val="0"/>
        </a:spcBef>
        <a:buNone/>
        <a:defRPr sz="8662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0022" indent="-450022" algn="l" defTabSz="1800088" rtl="0" eaLnBrk="1" latinLnBrk="0" hangingPunct="1">
        <a:lnSpc>
          <a:spcPct val="90000"/>
        </a:lnSpc>
        <a:spcBef>
          <a:spcPts val="1969"/>
        </a:spcBef>
        <a:buFont typeface="Arial" panose="020B0604020202020204" pitchFamily="34" charset="0"/>
        <a:buChar char="•"/>
        <a:defRPr sz="5512" kern="1200">
          <a:solidFill>
            <a:schemeClr val="tx1"/>
          </a:solidFill>
          <a:latin typeface="+mn-lt"/>
          <a:ea typeface="+mn-ea"/>
          <a:cs typeface="+mn-cs"/>
        </a:defRPr>
      </a:lvl1pPr>
      <a:lvl2pPr marL="1350066" indent="-450022" algn="l" defTabSz="1800088" rtl="0" eaLnBrk="1" latinLnBrk="0" hangingPunct="1">
        <a:lnSpc>
          <a:spcPct val="90000"/>
        </a:lnSpc>
        <a:spcBef>
          <a:spcPts val="984"/>
        </a:spcBef>
        <a:buFont typeface="Arial" panose="020B0604020202020204" pitchFamily="34" charset="0"/>
        <a:buChar char="•"/>
        <a:defRPr sz="4725" kern="1200">
          <a:solidFill>
            <a:schemeClr val="tx1"/>
          </a:solidFill>
          <a:latin typeface="+mn-lt"/>
          <a:ea typeface="+mn-ea"/>
          <a:cs typeface="+mn-cs"/>
        </a:defRPr>
      </a:lvl2pPr>
      <a:lvl3pPr marL="2250110" indent="-450022" algn="l" defTabSz="1800088" rtl="0" eaLnBrk="1" latinLnBrk="0" hangingPunct="1">
        <a:lnSpc>
          <a:spcPct val="90000"/>
        </a:lnSpc>
        <a:spcBef>
          <a:spcPts val="984"/>
        </a:spcBef>
        <a:buFont typeface="Arial" panose="020B0604020202020204" pitchFamily="34" charset="0"/>
        <a:buChar char="•"/>
        <a:defRPr sz="3937" kern="1200">
          <a:solidFill>
            <a:schemeClr val="tx1"/>
          </a:solidFill>
          <a:latin typeface="+mn-lt"/>
          <a:ea typeface="+mn-ea"/>
          <a:cs typeface="+mn-cs"/>
        </a:defRPr>
      </a:lvl3pPr>
      <a:lvl4pPr marL="3150154" indent="-450022" algn="l" defTabSz="1800088" rtl="0" eaLnBrk="1" latinLnBrk="0" hangingPunct="1">
        <a:lnSpc>
          <a:spcPct val="90000"/>
        </a:lnSpc>
        <a:spcBef>
          <a:spcPts val="984"/>
        </a:spcBef>
        <a:buFont typeface="Arial" panose="020B0604020202020204" pitchFamily="34" charset="0"/>
        <a:buChar char="•"/>
        <a:defRPr sz="3543" kern="1200">
          <a:solidFill>
            <a:schemeClr val="tx1"/>
          </a:solidFill>
          <a:latin typeface="+mn-lt"/>
          <a:ea typeface="+mn-ea"/>
          <a:cs typeface="+mn-cs"/>
        </a:defRPr>
      </a:lvl4pPr>
      <a:lvl5pPr marL="4050198" indent="-450022" algn="l" defTabSz="1800088" rtl="0" eaLnBrk="1" latinLnBrk="0" hangingPunct="1">
        <a:lnSpc>
          <a:spcPct val="90000"/>
        </a:lnSpc>
        <a:spcBef>
          <a:spcPts val="984"/>
        </a:spcBef>
        <a:buFont typeface="Arial" panose="020B0604020202020204" pitchFamily="34" charset="0"/>
        <a:buChar char="•"/>
        <a:defRPr sz="3543" kern="1200">
          <a:solidFill>
            <a:schemeClr val="tx1"/>
          </a:solidFill>
          <a:latin typeface="+mn-lt"/>
          <a:ea typeface="+mn-ea"/>
          <a:cs typeface="+mn-cs"/>
        </a:defRPr>
      </a:lvl5pPr>
      <a:lvl6pPr marL="4950242" indent="-450022" algn="l" defTabSz="1800088" rtl="0" eaLnBrk="1" latinLnBrk="0" hangingPunct="1">
        <a:lnSpc>
          <a:spcPct val="90000"/>
        </a:lnSpc>
        <a:spcBef>
          <a:spcPts val="984"/>
        </a:spcBef>
        <a:buFont typeface="Arial" panose="020B0604020202020204" pitchFamily="34" charset="0"/>
        <a:buChar char="•"/>
        <a:defRPr sz="3543" kern="1200">
          <a:solidFill>
            <a:schemeClr val="tx1"/>
          </a:solidFill>
          <a:latin typeface="+mn-lt"/>
          <a:ea typeface="+mn-ea"/>
          <a:cs typeface="+mn-cs"/>
        </a:defRPr>
      </a:lvl6pPr>
      <a:lvl7pPr marL="5850285" indent="-450022" algn="l" defTabSz="1800088" rtl="0" eaLnBrk="1" latinLnBrk="0" hangingPunct="1">
        <a:lnSpc>
          <a:spcPct val="90000"/>
        </a:lnSpc>
        <a:spcBef>
          <a:spcPts val="984"/>
        </a:spcBef>
        <a:buFont typeface="Arial" panose="020B0604020202020204" pitchFamily="34" charset="0"/>
        <a:buChar char="•"/>
        <a:defRPr sz="3543" kern="1200">
          <a:solidFill>
            <a:schemeClr val="tx1"/>
          </a:solidFill>
          <a:latin typeface="+mn-lt"/>
          <a:ea typeface="+mn-ea"/>
          <a:cs typeface="+mn-cs"/>
        </a:defRPr>
      </a:lvl7pPr>
      <a:lvl8pPr marL="6750329" indent="-450022" algn="l" defTabSz="1800088" rtl="0" eaLnBrk="1" latinLnBrk="0" hangingPunct="1">
        <a:lnSpc>
          <a:spcPct val="90000"/>
        </a:lnSpc>
        <a:spcBef>
          <a:spcPts val="984"/>
        </a:spcBef>
        <a:buFont typeface="Arial" panose="020B0604020202020204" pitchFamily="34" charset="0"/>
        <a:buChar char="•"/>
        <a:defRPr sz="3543" kern="1200">
          <a:solidFill>
            <a:schemeClr val="tx1"/>
          </a:solidFill>
          <a:latin typeface="+mn-lt"/>
          <a:ea typeface="+mn-ea"/>
          <a:cs typeface="+mn-cs"/>
        </a:defRPr>
      </a:lvl8pPr>
      <a:lvl9pPr marL="7650373" indent="-450022" algn="l" defTabSz="1800088" rtl="0" eaLnBrk="1" latinLnBrk="0" hangingPunct="1">
        <a:lnSpc>
          <a:spcPct val="90000"/>
        </a:lnSpc>
        <a:spcBef>
          <a:spcPts val="984"/>
        </a:spcBef>
        <a:buFont typeface="Arial" panose="020B0604020202020204" pitchFamily="34" charset="0"/>
        <a:buChar char="•"/>
        <a:defRPr sz="354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00088" rtl="0" eaLnBrk="1" latinLnBrk="0" hangingPunct="1">
        <a:defRPr sz="3543" kern="1200">
          <a:solidFill>
            <a:schemeClr val="tx1"/>
          </a:solidFill>
          <a:latin typeface="+mn-lt"/>
          <a:ea typeface="+mn-ea"/>
          <a:cs typeface="+mn-cs"/>
        </a:defRPr>
      </a:lvl1pPr>
      <a:lvl2pPr marL="900044" algn="l" defTabSz="1800088" rtl="0" eaLnBrk="1" latinLnBrk="0" hangingPunct="1">
        <a:defRPr sz="3543" kern="1200">
          <a:solidFill>
            <a:schemeClr val="tx1"/>
          </a:solidFill>
          <a:latin typeface="+mn-lt"/>
          <a:ea typeface="+mn-ea"/>
          <a:cs typeface="+mn-cs"/>
        </a:defRPr>
      </a:lvl2pPr>
      <a:lvl3pPr marL="1800088" algn="l" defTabSz="1800088" rtl="0" eaLnBrk="1" latinLnBrk="0" hangingPunct="1">
        <a:defRPr sz="3543" kern="1200">
          <a:solidFill>
            <a:schemeClr val="tx1"/>
          </a:solidFill>
          <a:latin typeface="+mn-lt"/>
          <a:ea typeface="+mn-ea"/>
          <a:cs typeface="+mn-cs"/>
        </a:defRPr>
      </a:lvl3pPr>
      <a:lvl4pPr marL="2700132" algn="l" defTabSz="1800088" rtl="0" eaLnBrk="1" latinLnBrk="0" hangingPunct="1">
        <a:defRPr sz="3543" kern="1200">
          <a:solidFill>
            <a:schemeClr val="tx1"/>
          </a:solidFill>
          <a:latin typeface="+mn-lt"/>
          <a:ea typeface="+mn-ea"/>
          <a:cs typeface="+mn-cs"/>
        </a:defRPr>
      </a:lvl4pPr>
      <a:lvl5pPr marL="3600176" algn="l" defTabSz="1800088" rtl="0" eaLnBrk="1" latinLnBrk="0" hangingPunct="1">
        <a:defRPr sz="3543" kern="1200">
          <a:solidFill>
            <a:schemeClr val="tx1"/>
          </a:solidFill>
          <a:latin typeface="+mn-lt"/>
          <a:ea typeface="+mn-ea"/>
          <a:cs typeface="+mn-cs"/>
        </a:defRPr>
      </a:lvl5pPr>
      <a:lvl6pPr marL="4500220" algn="l" defTabSz="1800088" rtl="0" eaLnBrk="1" latinLnBrk="0" hangingPunct="1">
        <a:defRPr sz="3543" kern="1200">
          <a:solidFill>
            <a:schemeClr val="tx1"/>
          </a:solidFill>
          <a:latin typeface="+mn-lt"/>
          <a:ea typeface="+mn-ea"/>
          <a:cs typeface="+mn-cs"/>
        </a:defRPr>
      </a:lvl6pPr>
      <a:lvl7pPr marL="5400264" algn="l" defTabSz="1800088" rtl="0" eaLnBrk="1" latinLnBrk="0" hangingPunct="1">
        <a:defRPr sz="3543" kern="1200">
          <a:solidFill>
            <a:schemeClr val="tx1"/>
          </a:solidFill>
          <a:latin typeface="+mn-lt"/>
          <a:ea typeface="+mn-ea"/>
          <a:cs typeface="+mn-cs"/>
        </a:defRPr>
      </a:lvl7pPr>
      <a:lvl8pPr marL="6300307" algn="l" defTabSz="1800088" rtl="0" eaLnBrk="1" latinLnBrk="0" hangingPunct="1">
        <a:defRPr sz="3543" kern="1200">
          <a:solidFill>
            <a:schemeClr val="tx1"/>
          </a:solidFill>
          <a:latin typeface="+mn-lt"/>
          <a:ea typeface="+mn-ea"/>
          <a:cs typeface="+mn-cs"/>
        </a:defRPr>
      </a:lvl8pPr>
      <a:lvl9pPr marL="7200351" algn="l" defTabSz="1800088" rtl="0" eaLnBrk="1" latinLnBrk="0" hangingPunct="1">
        <a:defRPr sz="354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7" Type="http://schemas.openxmlformats.org/officeDocument/2006/relationships/image" Target="../media/image4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Relationship Id="rId6" Type="http://schemas.openxmlformats.org/officeDocument/2006/relationships/image" Target="../media/image3.png"/><Relationship Id="rId5" Type="http://schemas.openxmlformats.org/officeDocument/2006/relationships/image" Target="../media/image2.jpeg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hink-cell data - do not delete" hidden="1">
            <a:extLst>
              <a:ext uri="{FF2B5EF4-FFF2-40B4-BE49-F238E27FC236}">
                <a16:creationId xmlns:a16="http://schemas.microsoft.com/office/drawing/2014/main" id="{3DBF5227-301D-6549-A4D7-7E0B4952B288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479170879"/>
              </p:ext>
            </p:extLst>
          </p:nvPr>
        </p:nvGraphicFramePr>
        <p:xfrm>
          <a:off x="401196" y="3986"/>
          <a:ext cx="3983" cy="398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3" imgW="395" imgH="394" progId="TCLayout.ActiveDocument.1">
                  <p:embed/>
                </p:oleObj>
              </mc:Choice>
              <mc:Fallback>
                <p:oleObj name="think-cell Slide" r:id="rId3" imgW="395" imgH="394" progId="TCLayout.ActiveDocument.1">
                  <p:embed/>
                  <p:pic>
                    <p:nvPicPr>
                      <p:cNvPr id="4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3DBF5227-301D-6549-A4D7-7E0B4952B288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01196" y="3986"/>
                        <a:ext cx="3983" cy="398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" name="Group 1">
            <a:extLst>
              <a:ext uri="{FF2B5EF4-FFF2-40B4-BE49-F238E27FC236}">
                <a16:creationId xmlns:a16="http://schemas.microsoft.com/office/drawing/2014/main" id="{02FBAA60-9973-EB3A-6109-F6511BF2B245}"/>
              </a:ext>
            </a:extLst>
          </p:cNvPr>
          <p:cNvGrpSpPr/>
          <p:nvPr/>
        </p:nvGrpSpPr>
        <p:grpSpPr>
          <a:xfrm>
            <a:off x="0" y="21869400"/>
            <a:ext cx="18000663" cy="3330575"/>
            <a:chOff x="0" y="21869400"/>
            <a:chExt cx="18000663" cy="3330575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BF84FE14-A9CC-0162-08BB-C8131CE2834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5347" t="-105592" r="46663"/>
            <a:stretch/>
          </p:blipFill>
          <p:spPr>
            <a:xfrm>
              <a:off x="0" y="21869400"/>
              <a:ext cx="6966857" cy="3330575"/>
            </a:xfrm>
            <a:prstGeom prst="rect">
              <a:avLst/>
            </a:prstGeom>
          </p:spPr>
        </p:pic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96605936-D1E6-186C-B5D3-DC1C0041080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5347" t="-105592"/>
            <a:stretch/>
          </p:blipFill>
          <p:spPr>
            <a:xfrm>
              <a:off x="6362700" y="21869400"/>
              <a:ext cx="11637963" cy="3330575"/>
            </a:xfrm>
            <a:prstGeom prst="rect">
              <a:avLst/>
            </a:prstGeom>
          </p:spPr>
        </p:pic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AAEBE75E-497F-8986-9BDF-F5708B4E7533}"/>
              </a:ext>
            </a:extLst>
          </p:cNvPr>
          <p:cNvGrpSpPr/>
          <p:nvPr/>
        </p:nvGrpSpPr>
        <p:grpSpPr>
          <a:xfrm>
            <a:off x="8103732" y="22200921"/>
            <a:ext cx="9577033" cy="982016"/>
            <a:chOff x="5341282" y="20610466"/>
            <a:chExt cx="9577033" cy="982016"/>
          </a:xfrm>
        </p:grpSpPr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A85098AC-7B2B-B11F-A240-B305234E8830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rcRect l="52410" r="21008"/>
            <a:stretch/>
          </p:blipFill>
          <p:spPr>
            <a:xfrm>
              <a:off x="11695470" y="20610466"/>
              <a:ext cx="3222845" cy="963928"/>
            </a:xfrm>
            <a:custGeom>
              <a:avLst/>
              <a:gdLst>
                <a:gd name="connsiteX0" fmla="*/ -168 w 12124164"/>
                <a:gd name="connsiteY0" fmla="*/ -13 h 963928"/>
                <a:gd name="connsiteX1" fmla="*/ 12123996 w 12124164"/>
                <a:gd name="connsiteY1" fmla="*/ -13 h 963928"/>
                <a:gd name="connsiteX2" fmla="*/ 12123996 w 12124164"/>
                <a:gd name="connsiteY2" fmla="*/ 963915 h 963928"/>
                <a:gd name="connsiteX3" fmla="*/ -168 w 12124164"/>
                <a:gd name="connsiteY3" fmla="*/ 963915 h 9639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124164" h="963928">
                  <a:moveTo>
                    <a:pt x="-168" y="-13"/>
                  </a:moveTo>
                  <a:lnTo>
                    <a:pt x="12123996" y="-13"/>
                  </a:lnTo>
                  <a:lnTo>
                    <a:pt x="12123996" y="963915"/>
                  </a:lnTo>
                  <a:lnTo>
                    <a:pt x="-168" y="963915"/>
                  </a:lnTo>
                  <a:close/>
                </a:path>
              </a:pathLst>
            </a:custGeom>
          </p:spPr>
        </p:pic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8FD6A6BE-DA63-1088-FB8E-2772419B61FC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rcRect l="1" r="73503"/>
            <a:stretch/>
          </p:blipFill>
          <p:spPr>
            <a:xfrm>
              <a:off x="5341282" y="20628553"/>
              <a:ext cx="3222844" cy="963929"/>
            </a:xfrm>
            <a:custGeom>
              <a:avLst/>
              <a:gdLst>
                <a:gd name="connsiteX0" fmla="*/ -158 w 12163722"/>
                <a:gd name="connsiteY0" fmla="*/ -13 h 963929"/>
                <a:gd name="connsiteX1" fmla="*/ 12163565 w 12163722"/>
                <a:gd name="connsiteY1" fmla="*/ -13 h 963929"/>
                <a:gd name="connsiteX2" fmla="*/ 12163565 w 12163722"/>
                <a:gd name="connsiteY2" fmla="*/ 963916 h 963929"/>
                <a:gd name="connsiteX3" fmla="*/ -158 w 12163722"/>
                <a:gd name="connsiteY3" fmla="*/ 963916 h 9639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163722" h="963929">
                  <a:moveTo>
                    <a:pt x="-158" y="-13"/>
                  </a:moveTo>
                  <a:lnTo>
                    <a:pt x="12163565" y="-13"/>
                  </a:lnTo>
                  <a:lnTo>
                    <a:pt x="12163565" y="963916"/>
                  </a:lnTo>
                  <a:lnTo>
                    <a:pt x="-158" y="963916"/>
                  </a:lnTo>
                  <a:close/>
                </a:path>
              </a:pathLst>
            </a:custGeom>
          </p:spPr>
        </p:pic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8D6C196E-04A4-5F44-9014-DB0537D415A4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8754051" y="20629096"/>
              <a:ext cx="2751494" cy="883695"/>
            </a:xfrm>
            <a:custGeom>
              <a:avLst/>
              <a:gdLst>
                <a:gd name="connsiteX0" fmla="*/ 144 w 2751494"/>
                <a:gd name="connsiteY0" fmla="*/ -10 h 883695"/>
                <a:gd name="connsiteX1" fmla="*/ 2751638 w 2751494"/>
                <a:gd name="connsiteY1" fmla="*/ -10 h 883695"/>
                <a:gd name="connsiteX2" fmla="*/ 2751638 w 2751494"/>
                <a:gd name="connsiteY2" fmla="*/ 883685 h 883695"/>
                <a:gd name="connsiteX3" fmla="*/ 144 w 2751494"/>
                <a:gd name="connsiteY3" fmla="*/ 883685 h 8836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51494" h="883695">
                  <a:moveTo>
                    <a:pt x="144" y="-10"/>
                  </a:moveTo>
                  <a:lnTo>
                    <a:pt x="2751638" y="-10"/>
                  </a:lnTo>
                  <a:lnTo>
                    <a:pt x="2751638" y="883685"/>
                  </a:lnTo>
                  <a:lnTo>
                    <a:pt x="144" y="883685"/>
                  </a:lnTo>
                  <a:close/>
                </a:path>
              </a:pathLst>
            </a:custGeom>
          </p:spPr>
        </p:pic>
      </p:grpSp>
      <p:sp>
        <p:nvSpPr>
          <p:cNvPr id="10" name="Title 5">
            <a:extLst>
              <a:ext uri="{FF2B5EF4-FFF2-40B4-BE49-F238E27FC236}">
                <a16:creationId xmlns:a16="http://schemas.microsoft.com/office/drawing/2014/main" id="{3F4663C3-5C0F-FD5B-C715-389334A016B6}"/>
              </a:ext>
            </a:extLst>
          </p:cNvPr>
          <p:cNvSpPr txBox="1">
            <a:spLocks noGrp="1"/>
          </p:cNvSpPr>
          <p:nvPr>
            <p:ph type="ctrTitle"/>
          </p:nvPr>
        </p:nvSpPr>
        <p:spPr>
          <a:xfrm>
            <a:off x="4257961" y="14937224"/>
            <a:ext cx="9484740" cy="20867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7200" dirty="0">
                <a:latin typeface="Arial" panose="020B0604020202020204" pitchFamily="34" charset="0"/>
                <a:cs typeface="Arial" panose="020B0604020202020204" pitchFamily="34" charset="0"/>
              </a:rPr>
              <a:t>NOMBRE DEL </a:t>
            </a:r>
          </a:p>
          <a:p>
            <a:pPr algn="ctr"/>
            <a:r>
              <a:rPr lang="es-ES" sz="7200" dirty="0">
                <a:latin typeface="Arial" panose="020B0604020202020204" pitchFamily="34" charset="0"/>
                <a:cs typeface="Arial" panose="020B0604020202020204" pitchFamily="34" charset="0"/>
              </a:rPr>
              <a:t>PROYECTO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E1CBDC2-A003-9CE0-AEA5-0AE5ACEFCF51}"/>
              </a:ext>
            </a:extLst>
          </p:cNvPr>
          <p:cNvSpPr txBox="1"/>
          <p:nvPr/>
        </p:nvSpPr>
        <p:spPr>
          <a:xfrm>
            <a:off x="437308" y="19463508"/>
            <a:ext cx="6677421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ES" sz="2800" dirty="0">
              <a:solidFill>
                <a:srgbClr val="898D8D"/>
              </a:solidFill>
              <a:latin typeface="Gill Sans MT" panose="020B0502020104020203" pitchFamily="34" charset="0"/>
              <a:cs typeface="Arial" panose="020B0604020202020204" pitchFamily="34" charset="0"/>
            </a:endParaRPr>
          </a:p>
          <a:p>
            <a:r>
              <a:rPr lang="es-ES" sz="2800">
                <a:solidFill>
                  <a:srgbClr val="898D8D"/>
                </a:solidFill>
                <a:latin typeface="Gill Sans MT" panose="020B0502020104020203" pitchFamily="34" charset="0"/>
                <a:cs typeface="Arial" panose="020B0604020202020204" pitchFamily="34" charset="0"/>
              </a:rPr>
              <a:t>Descripción </a:t>
            </a:r>
            <a:endParaRPr lang="es-ES" sz="2800" dirty="0">
              <a:solidFill>
                <a:srgbClr val="898D8D"/>
              </a:solidFill>
              <a:latin typeface="Gill Sans MT" panose="020B0502020104020203" pitchFamily="34" charset="0"/>
              <a:cs typeface="Arial" panose="020B0604020202020204" pitchFamily="34" charset="0"/>
            </a:endParaRPr>
          </a:p>
          <a:p>
            <a:r>
              <a:rPr lang="es-ES" sz="2800" dirty="0">
                <a:solidFill>
                  <a:srgbClr val="898D8D"/>
                </a:solidFill>
                <a:latin typeface="Gill Sans MT" panose="020B0502020104020203" pitchFamily="34" charset="0"/>
                <a:cs typeface="Arial" panose="020B0604020202020204" pitchFamily="34" charset="0"/>
              </a:rPr>
              <a:t>Presupuesto</a:t>
            </a:r>
          </a:p>
          <a:p>
            <a:endParaRPr lang="es-ES" sz="2800" dirty="0">
              <a:solidFill>
                <a:srgbClr val="898D8D"/>
              </a:solidFill>
              <a:latin typeface="Gill Sans MT" panose="020B0502020104020203" pitchFamily="34" charset="0"/>
              <a:cs typeface="Arial" panose="020B0604020202020204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DD65498-CB6D-0869-E0D4-423FE189C2B0}"/>
              </a:ext>
            </a:extLst>
          </p:cNvPr>
          <p:cNvSpPr txBox="1"/>
          <p:nvPr/>
        </p:nvSpPr>
        <p:spPr>
          <a:xfrm>
            <a:off x="437308" y="23968950"/>
            <a:ext cx="1213569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800" dirty="0">
                <a:solidFill>
                  <a:schemeClr val="bg1"/>
                </a:solidFill>
                <a:latin typeface="Gill Sans MT" panose="020B0502020104020203" pitchFamily="34" charset="0"/>
                <a:cs typeface="Arial" panose="020B0604020202020204" pitchFamily="34" charset="0"/>
              </a:rPr>
              <a:t>Consejería de </a:t>
            </a:r>
          </a:p>
          <a:p>
            <a:r>
              <a:rPr lang="es-ES" sz="2800" dirty="0">
                <a:solidFill>
                  <a:schemeClr val="bg1"/>
                </a:solidFill>
                <a:latin typeface="Gill Sans MT" panose="020B0502020104020203" pitchFamily="34" charset="0"/>
                <a:cs typeface="Arial" panose="020B0604020202020204" pitchFamily="34" charset="0"/>
              </a:rPr>
              <a:t>XXX</a:t>
            </a:r>
          </a:p>
        </p:txBody>
      </p:sp>
    </p:spTree>
    <p:extLst>
      <p:ext uri="{BB962C8B-B14F-4D97-AF65-F5344CB8AC3E}">
        <p14:creationId xmlns:p14="http://schemas.microsoft.com/office/powerpoint/2010/main" val="3001127621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15</TotalTime>
  <Words>8</Words>
  <Application>Microsoft Office PowerPoint</Application>
  <PresentationFormat>Custom</PresentationFormat>
  <Paragraphs>7</Paragraphs>
  <Slides>1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Calibri</vt:lpstr>
      <vt:lpstr>Calibri Light</vt:lpstr>
      <vt:lpstr>Gill Sans MT</vt:lpstr>
      <vt:lpstr>Office Theme</vt:lpstr>
      <vt:lpstr>think-cell Slide</vt:lpstr>
      <vt:lpstr>NOMBRE DEL  PROYECTO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NOMBRE DEL  PROYECTO</dc:title>
  <dc:creator>Calviño Gonzalez, Maria</dc:creator>
  <cp:lastModifiedBy>Calviño Gonzalez, Maria</cp:lastModifiedBy>
  <cp:revision>5</cp:revision>
  <dcterms:created xsi:type="dcterms:W3CDTF">2024-11-25T19:12:08Z</dcterms:created>
  <dcterms:modified xsi:type="dcterms:W3CDTF">2025-06-03T08:31:20Z</dcterms:modified>
</cp:coreProperties>
</file>