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35825" cy="723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F57280-8F8A-4956-BF9A-153FC47F9FB6}" v="2" dt="2024-11-26T19:34:35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332" y="36"/>
      </p:cViewPr>
      <p:guideLst>
        <p:guide orient="horz" pos="2280"/>
        <p:guide pos="22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DBF57280-8F8A-4956-BF9A-153FC47F9FB6}"/>
    <pc:docChg chg="custSel modSld">
      <pc:chgData name="Calviño Gonzalez, Maria" userId="a5947558-8403-4d07-bcba-097bad98c409" providerId="ADAL" clId="{DBF57280-8F8A-4956-BF9A-153FC47F9FB6}" dt="2024-11-26T19:34:39.293" v="9" actId="1076"/>
      <pc:docMkLst>
        <pc:docMk/>
      </pc:docMkLst>
      <pc:sldChg chg="addSp delSp modSp mod">
        <pc:chgData name="Calviño Gonzalez, Maria" userId="a5947558-8403-4d07-bcba-097bad98c409" providerId="ADAL" clId="{DBF57280-8F8A-4956-BF9A-153FC47F9FB6}" dt="2024-11-26T19:34:39.293" v="9" actId="1076"/>
        <pc:sldMkLst>
          <pc:docMk/>
          <pc:sldMk cId="2803199115" sldId="256"/>
        </pc:sldMkLst>
        <pc:grpChg chg="add mod">
          <ac:chgData name="Calviño Gonzalez, Maria" userId="a5947558-8403-4d07-bcba-097bad98c409" providerId="ADAL" clId="{DBF57280-8F8A-4956-BF9A-153FC47F9FB6}" dt="2024-11-26T19:34:39.293" v="9" actId="1076"/>
          <ac:grpSpMkLst>
            <pc:docMk/>
            <pc:sldMk cId="2803199115" sldId="256"/>
            <ac:grpSpMk id="3" creationId="{0642BB2A-CD81-B07A-0EA7-1BD6384E8E3E}"/>
          </ac:grpSpMkLst>
        </pc:grpChg>
        <pc:grpChg chg="add mod">
          <ac:chgData name="Calviño Gonzalez, Maria" userId="a5947558-8403-4d07-bcba-097bad98c409" providerId="ADAL" clId="{DBF57280-8F8A-4956-BF9A-153FC47F9FB6}" dt="2024-11-26T19:34:35.425" v="8"/>
          <ac:grpSpMkLst>
            <pc:docMk/>
            <pc:sldMk cId="2803199115" sldId="256"/>
            <ac:grpSpMk id="5" creationId="{4FB68F5F-2736-4FFE-2796-A2CC02FE04C2}"/>
          </ac:grpSpMkLst>
        </pc:grpChg>
        <pc:grpChg chg="del">
          <ac:chgData name="Calviño Gonzalez, Maria" userId="a5947558-8403-4d07-bcba-097bad98c409" providerId="ADAL" clId="{DBF57280-8F8A-4956-BF9A-153FC47F9FB6}" dt="2024-11-26T19:34:34.946" v="7" actId="478"/>
          <ac:grpSpMkLst>
            <pc:docMk/>
            <pc:sldMk cId="2803199115" sldId="256"/>
            <ac:grpSpMk id="8" creationId="{BC1708DE-7716-0055-BABF-6D41423BC241}"/>
          </ac:grpSpMkLst>
        </pc:grpChg>
        <pc:picChg chg="add mod">
          <ac:chgData name="Calviño Gonzalez, Maria" userId="a5947558-8403-4d07-bcba-097bad98c409" providerId="ADAL" clId="{DBF57280-8F8A-4956-BF9A-153FC47F9FB6}" dt="2024-11-26T19:34:11.042" v="6" actId="14100"/>
          <ac:picMkLst>
            <pc:docMk/>
            <pc:sldMk cId="2803199115" sldId="256"/>
            <ac:picMk id="2" creationId="{84BBC6DC-D172-A2FF-5490-0B78AFCF4127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6" creationId="{4C28FD62-E43F-7B01-E56E-AF8C5B87A4DC}"/>
          </ac:picMkLst>
        </pc:picChg>
        <pc:picChg chg="del mod">
          <ac:chgData name="Calviño Gonzalez, Maria" userId="a5947558-8403-4d07-bcba-097bad98c409" providerId="ADAL" clId="{DBF57280-8F8A-4956-BF9A-153FC47F9FB6}" dt="2024-11-26T19:33:49.255" v="2" actId="478"/>
          <ac:picMkLst>
            <pc:docMk/>
            <pc:sldMk cId="2803199115" sldId="256"/>
            <ac:picMk id="7" creationId="{9E0671AF-EAED-1CE6-2053-DC23F8591B0C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1" creationId="{89854022-BD11-C9A2-7B24-8AFB589C2869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2" creationId="{9CE7F0C7-587B-6E42-95D4-18E80C94511A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3" creationId="{770F039A-8E0F-DF2A-5C4E-175CD87E4BD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687" y="1184197"/>
            <a:ext cx="6150451" cy="2519139"/>
          </a:xfrm>
        </p:spPr>
        <p:txBody>
          <a:bodyPr anchor="b"/>
          <a:lstStyle>
            <a:lvl1pPr algn="ctr"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478" y="3800484"/>
            <a:ext cx="5426869" cy="1746982"/>
          </a:xfrm>
        </p:spPr>
        <p:txBody>
          <a:bodyPr/>
          <a:lstStyle>
            <a:lvl1pPr marL="0" indent="0" algn="ctr">
              <a:buNone/>
              <a:defRPr sz="1899"/>
            </a:lvl1pPr>
            <a:lvl2pPr marL="361782" indent="0" algn="ctr">
              <a:buNone/>
              <a:defRPr sz="1583"/>
            </a:lvl2pPr>
            <a:lvl3pPr marL="723565" indent="0" algn="ctr">
              <a:buNone/>
              <a:defRPr sz="1424"/>
            </a:lvl3pPr>
            <a:lvl4pPr marL="1085347" indent="0" algn="ctr">
              <a:buNone/>
              <a:defRPr sz="1266"/>
            </a:lvl4pPr>
            <a:lvl5pPr marL="1447129" indent="0" algn="ctr">
              <a:buNone/>
              <a:defRPr sz="1266"/>
            </a:lvl5pPr>
            <a:lvl6pPr marL="1808912" indent="0" algn="ctr">
              <a:buNone/>
              <a:defRPr sz="1266"/>
            </a:lvl6pPr>
            <a:lvl7pPr marL="2170694" indent="0" algn="ctr">
              <a:buNone/>
              <a:defRPr sz="1266"/>
            </a:lvl7pPr>
            <a:lvl8pPr marL="2532477" indent="0" algn="ctr">
              <a:buNone/>
              <a:defRPr sz="1266"/>
            </a:lvl8pPr>
            <a:lvl9pPr marL="2894259" indent="0" algn="ctr">
              <a:buNone/>
              <a:defRPr sz="1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68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0" userDrawn="1">
          <p15:clr>
            <a:srgbClr val="FBAE40"/>
          </p15:clr>
        </p15:guide>
        <p15:guide id="2" pos="22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51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78138" y="385241"/>
            <a:ext cx="1560225" cy="61320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464" y="385241"/>
            <a:ext cx="4590226" cy="61320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8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95" y="1803933"/>
            <a:ext cx="6240899" cy="3009902"/>
          </a:xfrm>
        </p:spPr>
        <p:txBody>
          <a:bodyPr anchor="b"/>
          <a:lstStyle>
            <a:lvl1pPr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695" y="4842310"/>
            <a:ext cx="6240899" cy="1582836"/>
          </a:xfrm>
        </p:spPr>
        <p:txBody>
          <a:bodyPr/>
          <a:lstStyle>
            <a:lvl1pPr marL="0" indent="0">
              <a:buNone/>
              <a:defRPr sz="1899">
                <a:solidFill>
                  <a:schemeClr val="tx1"/>
                </a:solidFill>
              </a:defRPr>
            </a:lvl1pPr>
            <a:lvl2pPr marL="361782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56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3pPr>
            <a:lvl4pPr marL="108534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4pPr>
            <a:lvl5pPr marL="144712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5pPr>
            <a:lvl6pPr marL="1808912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6pPr>
            <a:lvl7pPr marL="217069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7pPr>
            <a:lvl8pPr marL="253247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8pPr>
            <a:lvl9pPr marL="289425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0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463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3136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385242"/>
            <a:ext cx="6240899" cy="1398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06" y="1773783"/>
            <a:ext cx="3061093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06" y="2643086"/>
            <a:ext cx="3061093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137" y="1773783"/>
            <a:ext cx="3076168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3137" y="2643086"/>
            <a:ext cx="3076168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5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1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06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168" y="1041826"/>
            <a:ext cx="3663136" cy="5142126"/>
          </a:xfrm>
        </p:spPr>
        <p:txBody>
          <a:bodyPr/>
          <a:lstStyle>
            <a:lvl1pPr>
              <a:defRPr sz="2532"/>
            </a:lvl1pPr>
            <a:lvl2pPr>
              <a:defRPr sz="2216"/>
            </a:lvl2pPr>
            <a:lvl3pPr>
              <a:defRPr sz="1899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6168" y="1041826"/>
            <a:ext cx="3663136" cy="5142126"/>
          </a:xfrm>
        </p:spPr>
        <p:txBody>
          <a:bodyPr anchor="t"/>
          <a:lstStyle>
            <a:lvl1pPr marL="0" indent="0">
              <a:buNone/>
              <a:defRPr sz="2532"/>
            </a:lvl1pPr>
            <a:lvl2pPr marL="361782" indent="0">
              <a:buNone/>
              <a:defRPr sz="2216"/>
            </a:lvl2pPr>
            <a:lvl3pPr marL="723565" indent="0">
              <a:buNone/>
              <a:defRPr sz="1899"/>
            </a:lvl3pPr>
            <a:lvl4pPr marL="1085347" indent="0">
              <a:buNone/>
              <a:defRPr sz="1583"/>
            </a:lvl4pPr>
            <a:lvl5pPr marL="1447129" indent="0">
              <a:buNone/>
              <a:defRPr sz="1583"/>
            </a:lvl5pPr>
            <a:lvl6pPr marL="1808912" indent="0">
              <a:buNone/>
              <a:defRPr sz="1583"/>
            </a:lvl6pPr>
            <a:lvl7pPr marL="2170694" indent="0">
              <a:buNone/>
              <a:defRPr sz="1583"/>
            </a:lvl7pPr>
            <a:lvl8pPr marL="2532477" indent="0">
              <a:buNone/>
              <a:defRPr sz="1583"/>
            </a:lvl8pPr>
            <a:lvl9pPr marL="2894259" indent="0">
              <a:buNone/>
              <a:defRPr sz="15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4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463" y="385242"/>
            <a:ext cx="624089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463" y="1926204"/>
            <a:ext cx="624089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463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6867" y="6706539"/>
            <a:ext cx="244209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301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F0DE69B7-DD22-BF2E-CCBF-B63A555D0B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00316064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0DE69B7-DD22-BF2E-CCBF-B63A555D0B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8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3565" rtl="0" eaLnBrk="1" latinLnBrk="0" hangingPunct="1">
        <a:lnSpc>
          <a:spcPct val="90000"/>
        </a:lnSpc>
        <a:spcBef>
          <a:spcPct val="0"/>
        </a:spcBef>
        <a:buNone/>
        <a:defRPr sz="34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891" indent="-180891" algn="l" defTabSz="723565" rtl="0" eaLnBrk="1" latinLnBrk="0" hangingPunct="1">
        <a:lnSpc>
          <a:spcPct val="90000"/>
        </a:lnSpc>
        <a:spcBef>
          <a:spcPts val="791"/>
        </a:spcBef>
        <a:buFont typeface="Arial" panose="020B0604020202020204" pitchFamily="34" charset="0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42674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04456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23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628021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76B7AC-42E0-0AFC-EE9E-AB9477D32E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452219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76B7AC-42E0-0AFC-EE9E-AB9477D32E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84BBC6DC-D172-A2FF-5490-0B78AFCF41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7235825" cy="910409"/>
          </a:xfrm>
          <a:prstGeom prst="rect">
            <a:avLst/>
          </a:prstGeom>
          <a:effectLst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1E6D5F-F324-A24B-0AD3-DE915A372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03" y="6534608"/>
            <a:ext cx="7063819" cy="50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9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2</cp:revision>
  <dcterms:created xsi:type="dcterms:W3CDTF">2024-11-26T19:24:43Z</dcterms:created>
  <dcterms:modified xsi:type="dcterms:W3CDTF">2025-06-11T15:06:56Z</dcterms:modified>
</cp:coreProperties>
</file>