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1674AE-7246-43AA-A633-713365881AC9}" v="2" dt="2024-12-04T17:33:12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24" y="84"/>
      </p:cViewPr>
      <p:guideLst>
        <p:guide orient="horz" pos="3402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E2F98-E0E2-C625-03DE-98C1AFE001BC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567" y="-29638"/>
            <a:ext cx="2160000" cy="786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5614" y="9972163"/>
            <a:ext cx="5759905" cy="57307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45C609C-E319-AF7C-4478-D4EF37247DCD}"/>
              </a:ext>
            </a:extLst>
          </p:cNvPr>
          <p:cNvGrpSpPr/>
          <p:nvPr/>
        </p:nvGrpSpPr>
        <p:grpSpPr>
          <a:xfrm>
            <a:off x="1451359" y="8454189"/>
            <a:ext cx="7897044" cy="890581"/>
            <a:chOff x="3035959" y="8455735"/>
            <a:chExt cx="7620327" cy="80431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C22761-B9F9-63FD-A481-582C129618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4357"/>
            <a:stretch/>
          </p:blipFill>
          <p:spPr>
            <a:xfrm>
              <a:off x="5714999" y="8455735"/>
              <a:ext cx="4941287" cy="804319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560BA29-5519-2518-09D3-9FC87CCD46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5642"/>
            <a:stretch/>
          </p:blipFill>
          <p:spPr>
            <a:xfrm>
              <a:off x="3035959" y="8527581"/>
              <a:ext cx="2345634" cy="7294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11</cp:revision>
  <dcterms:created xsi:type="dcterms:W3CDTF">2024-11-25T18:36:49Z</dcterms:created>
  <dcterms:modified xsi:type="dcterms:W3CDTF">2025-04-30T14:03:30Z</dcterms:modified>
</cp:coreProperties>
</file>