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 userDrawn="1">
          <p15:clr>
            <a:srgbClr val="A4A3A4"/>
          </p15:clr>
        </p15:guide>
        <p15:guide id="2" pos="90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3D80B8-6906-48DE-8042-4C3F131C65FA}" v="1" dt="2024-12-04T17:45:32.1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02" y="720"/>
      </p:cViewPr>
      <p:guideLst>
        <p:guide orient="horz" pos="3402"/>
        <p:guide pos="907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53" y="1767462"/>
            <a:ext cx="21600319" cy="375991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5672376"/>
            <a:ext cx="21600319" cy="260744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680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46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4" y="574987"/>
            <a:ext cx="6210092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29" y="574987"/>
            <a:ext cx="18270270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7450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3112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29" y="2692442"/>
            <a:ext cx="24840367" cy="4492401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29" y="7227343"/>
            <a:ext cx="24840367" cy="2362447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455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2874937"/>
            <a:ext cx="12240181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2874937"/>
            <a:ext cx="12240181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072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574988"/>
            <a:ext cx="24840367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1" y="2647443"/>
            <a:ext cx="12183929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1" y="3944914"/>
            <a:ext cx="12183929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5" y="2647443"/>
            <a:ext cx="12243932" cy="1297471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5" y="3944914"/>
            <a:ext cx="12243932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2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590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664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2" y="719984"/>
            <a:ext cx="9288886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1554966"/>
            <a:ext cx="14580215" cy="7674832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2" y="3239929"/>
            <a:ext cx="9288886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9966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2" y="719984"/>
            <a:ext cx="9288886" cy="251994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1554966"/>
            <a:ext cx="14580215" cy="7674832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2" y="3239929"/>
            <a:ext cx="9288886" cy="6002369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38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574988"/>
            <a:ext cx="24840367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2874937"/>
            <a:ext cx="24840367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10009781"/>
            <a:ext cx="6480096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D7BB2-F971-4536-B7B2-9D9EAEA021A5}" type="datetimeFigureOut">
              <a:rPr lang="es-ES" smtClean="0"/>
              <a:t>15/04/2025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10009781"/>
            <a:ext cx="9720143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10009781"/>
            <a:ext cx="6480096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B7163-A6E6-452E-904C-20E8698A589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9825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39997" rtl="0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8277AD8-96CC-1ED5-B326-D813470B2C50}"/>
              </a:ext>
            </a:extLst>
          </p:cNvPr>
          <p:cNvSpPr/>
          <p:nvPr/>
        </p:nvSpPr>
        <p:spPr>
          <a:xfrm>
            <a:off x="0" y="9539763"/>
            <a:ext cx="28800425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1DAD9B3-B531-3AE6-2E6F-5B7F400D584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995304" y="2862942"/>
            <a:ext cx="21599525" cy="280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0E140E-B52B-CA5D-5831-F86925CCF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1552" y="8108032"/>
            <a:ext cx="3585597" cy="8671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BB7351-E190-9179-2B2D-9718F2030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80173" y="8137087"/>
            <a:ext cx="3826800" cy="8090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0EDCA5-B973-C4C4-0F8C-BF674241F4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549" b="16587"/>
          <a:stretch/>
        </p:blipFill>
        <p:spPr>
          <a:xfrm>
            <a:off x="20454320" y="7888062"/>
            <a:ext cx="3567262" cy="10904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639FF5-0B75-0528-01FD-03EE90B30813}"/>
              </a:ext>
            </a:extLst>
          </p:cNvPr>
          <p:cNvSpPr txBox="1"/>
          <p:nvPr/>
        </p:nvSpPr>
        <p:spPr>
          <a:xfrm>
            <a:off x="437308" y="6360144"/>
            <a:ext cx="53827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Descripción:</a:t>
            </a:r>
          </a:p>
          <a:p>
            <a:r>
              <a:rPr lang="es-ES" sz="2800" dirty="0">
                <a:solidFill>
                  <a:srgbClr val="898D8D"/>
                </a:solidFill>
                <a:latin typeface="Gill Sans" panose="020B0502020104020203" pitchFamily="34" charset="0"/>
                <a:cs typeface="Arial" panose="020B0604020202020204" pitchFamily="34" charset="0"/>
              </a:rPr>
              <a:t>Presupuesto:</a:t>
            </a:r>
          </a:p>
          <a:p>
            <a:endParaRPr lang="es-ES" sz="2800" dirty="0">
              <a:solidFill>
                <a:srgbClr val="898D8D"/>
              </a:solidFill>
              <a:latin typeface="Gill Sans" panose="020B0502020104020203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46551A-3EB4-7896-3C30-A0961750E9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14829" y="-19455"/>
            <a:ext cx="2160000" cy="7863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4FC8C9-2615-1A76-42E8-BE446DC378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714829" y="9883221"/>
            <a:ext cx="5760000" cy="57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8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eff24bb-2089-4400-8c8e-f71e680378b2}" enabled="0" method="" siteId="{deff24bb-2089-4400-8c8e-f71e680378b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78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Fernandez Scagliusi, Maria Belen</dc:creator>
  <cp:lastModifiedBy>Senent Gimenez, Ana</cp:lastModifiedBy>
  <cp:revision>10</cp:revision>
  <dcterms:created xsi:type="dcterms:W3CDTF">2024-11-25T17:23:40Z</dcterms:created>
  <dcterms:modified xsi:type="dcterms:W3CDTF">2025-04-15T14:53:49Z</dcterms:modified>
</cp:coreProperties>
</file>