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799763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1" userDrawn="1">
          <p15:clr>
            <a:srgbClr val="A4A3A4"/>
          </p15:clr>
        </p15:guide>
        <p15:guide id="2" pos="34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9" d="100"/>
          <a:sy n="69" d="100"/>
        </p:scale>
        <p:origin x="1824" y="84"/>
      </p:cViewPr>
      <p:guideLst>
        <p:guide orient="horz" pos="3401"/>
        <p:guide pos="340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767462"/>
            <a:ext cx="9179799" cy="3759917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5672376"/>
            <a:ext cx="8099822" cy="2607442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2339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045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574987"/>
            <a:ext cx="2328699" cy="9152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574987"/>
            <a:ext cx="6851100" cy="9152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622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410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2692444"/>
            <a:ext cx="9314796" cy="4492401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7227345"/>
            <a:ext cx="9314796" cy="2362447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1635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2874937"/>
            <a:ext cx="4589899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2874937"/>
            <a:ext cx="4589899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32040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74990"/>
            <a:ext cx="9314796" cy="20874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2647443"/>
            <a:ext cx="4568805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3944914"/>
            <a:ext cx="4568805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2647443"/>
            <a:ext cx="4591306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3944914"/>
            <a:ext cx="4591306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9951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5387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3550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554968"/>
            <a:ext cx="5467380" cy="7674832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6363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554968"/>
            <a:ext cx="5467380" cy="7674832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6386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574990"/>
            <a:ext cx="9314796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2874937"/>
            <a:ext cx="9314796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10009783"/>
            <a:ext cx="364492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9107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>
            <a:extLst>
              <a:ext uri="{FF2B5EF4-FFF2-40B4-BE49-F238E27FC236}">
                <a16:creationId xmlns:a16="http://schemas.microsoft.com/office/drawing/2014/main" id="{5FC8273C-AF70-8320-B524-8907DB8E6809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76199" y="4036144"/>
            <a:ext cx="7645777" cy="192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latin typeface="Arial" panose="020B0604020202020204" pitchFamily="34" charset="0"/>
                <a:cs typeface="Arial" panose="020B0604020202020204" pitchFamily="34" charset="0"/>
              </a:rPr>
              <a:t>NOMBRE DEL </a:t>
            </a:r>
          </a:p>
          <a:p>
            <a:pPr algn="ctr"/>
            <a:r>
              <a:rPr lang="es-ES" sz="6600" dirty="0">
                <a:latin typeface="Arial" panose="020B0604020202020204" pitchFamily="34" charset="0"/>
                <a:cs typeface="Arial" panose="020B0604020202020204" pitchFamily="34" charset="0"/>
              </a:rPr>
              <a:t>PROYECTO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7A7BCED-9FD8-9258-2CAC-EFD6F6E786CE}"/>
              </a:ext>
            </a:extLst>
          </p:cNvPr>
          <p:cNvSpPr/>
          <p:nvPr/>
        </p:nvSpPr>
        <p:spPr>
          <a:xfrm>
            <a:off x="0" y="9539763"/>
            <a:ext cx="10799763" cy="126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A574437-B61B-DD09-551A-080B8378F4FD}"/>
              </a:ext>
            </a:extLst>
          </p:cNvPr>
          <p:cNvGrpSpPr/>
          <p:nvPr/>
        </p:nvGrpSpPr>
        <p:grpSpPr>
          <a:xfrm>
            <a:off x="1576993" y="8454189"/>
            <a:ext cx="7645776" cy="735776"/>
            <a:chOff x="3096604" y="8447517"/>
            <a:chExt cx="7527599" cy="74244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9743B61-E422-9C7F-F4A2-46C1E8AB09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3452"/>
            <a:stretch/>
          </p:blipFill>
          <p:spPr>
            <a:xfrm>
              <a:off x="5614737" y="8447517"/>
              <a:ext cx="5009466" cy="742448"/>
            </a:xfrm>
            <a:prstGeom prst="rect">
              <a:avLst/>
            </a:prstGeom>
          </p:spPr>
        </p:pic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C8F1B25F-7216-B49D-47C2-4A20FB78FB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63671"/>
            <a:stretch/>
          </p:blipFill>
          <p:spPr>
            <a:xfrm>
              <a:off x="3096604" y="8506313"/>
              <a:ext cx="2518133" cy="683651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A5F35410-BF3C-F467-73CB-7F037F0C1BB5}"/>
              </a:ext>
            </a:extLst>
          </p:cNvPr>
          <p:cNvSpPr txBox="1"/>
          <p:nvPr/>
        </p:nvSpPr>
        <p:spPr>
          <a:xfrm>
            <a:off x="437308" y="6360144"/>
            <a:ext cx="53827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898D8D"/>
                </a:solidFill>
                <a:latin typeface="Gill Sans" panose="020B0502020104020203" pitchFamily="34" charset="0"/>
                <a:cs typeface="Arial" panose="020B0604020202020204" pitchFamily="34" charset="0"/>
              </a:rPr>
              <a:t>Descripción:</a:t>
            </a:r>
          </a:p>
          <a:p>
            <a:r>
              <a:rPr lang="es-ES" sz="2800" dirty="0">
                <a:solidFill>
                  <a:srgbClr val="898D8D"/>
                </a:solidFill>
                <a:latin typeface="Gill Sans" panose="020B0502020104020203" pitchFamily="34" charset="0"/>
                <a:cs typeface="Arial" panose="020B0604020202020204" pitchFamily="34" charset="0"/>
              </a:rPr>
              <a:t>Presupuesto:</a:t>
            </a:r>
          </a:p>
          <a:p>
            <a:endParaRPr lang="es-ES" sz="2800" dirty="0">
              <a:solidFill>
                <a:srgbClr val="898D8D"/>
              </a:solidFill>
              <a:latin typeface="Gill Sans" panose="020B0502020104020203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846551A-3EB4-7896-3C30-A0961750E9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9087" y="0"/>
            <a:ext cx="2160000" cy="7863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24FC8C9-2615-1A76-42E8-BE446DC378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19134" y="9883226"/>
            <a:ext cx="5759905" cy="573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264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deff24bb-2089-4400-8c8e-f71e680378b2}" enabled="0" method="" siteId="{deff24bb-2089-4400-8c8e-f71e680378b2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14</TotalTime>
  <Words>7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Gill Sans</vt:lpstr>
      <vt:lpstr>Office Theme</vt:lpstr>
      <vt:lpstr>NOMBRE DEL  PROYECTO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DEL  PROYECTO</dc:title>
  <dc:creator>Fernandez Scagliusi, Maria Belen</dc:creator>
  <cp:lastModifiedBy>Calviño Gonzalez, Maria</cp:lastModifiedBy>
  <cp:revision>9</cp:revision>
  <dcterms:created xsi:type="dcterms:W3CDTF">2024-11-25T18:36:49Z</dcterms:created>
  <dcterms:modified xsi:type="dcterms:W3CDTF">2025-04-30T14:04:08Z</dcterms:modified>
</cp:coreProperties>
</file>