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 userDrawn="1">
          <p15:clr>
            <a:srgbClr val="A4A3A4"/>
          </p15:clr>
        </p15:guide>
        <p15:guide id="2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24" y="84"/>
      </p:cViewPr>
      <p:guideLst>
        <p:guide orient="horz" pos="3401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33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45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62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41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163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204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995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538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355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63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638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B89F-598F-4097-B644-45AB5013352E}" type="datetimeFigureOut">
              <a:rPr lang="es-ES" smtClean="0"/>
              <a:t>30/04/2025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DB4D1-0084-4C2D-833B-F7B9810BE5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0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5FC8273C-AF70-8320-B524-8907DB8E680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76199" y="4036144"/>
            <a:ext cx="7645777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66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A7BCED-9FD8-9258-2CAC-EFD6F6E786CE}"/>
              </a:ext>
            </a:extLst>
          </p:cNvPr>
          <p:cNvSpPr/>
          <p:nvPr/>
        </p:nvSpPr>
        <p:spPr>
          <a:xfrm>
            <a:off x="0" y="9539763"/>
            <a:ext cx="10799763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1044D6-5ADC-CE8F-ABAF-02D588C7A489}"/>
              </a:ext>
            </a:extLst>
          </p:cNvPr>
          <p:cNvGrpSpPr/>
          <p:nvPr/>
        </p:nvGrpSpPr>
        <p:grpSpPr>
          <a:xfrm>
            <a:off x="1610610" y="8406063"/>
            <a:ext cx="7578542" cy="860431"/>
            <a:chOff x="2955573" y="8406063"/>
            <a:chExt cx="7578542" cy="86043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E165455-B3D7-6D89-3D77-DD4EC3181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55573" y="8552817"/>
              <a:ext cx="2513015" cy="63448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1BE72C1-7588-C541-A365-BB5E559D5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52047" y="8560630"/>
              <a:ext cx="2682068" cy="59196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50D4006-799F-3DF1-0A67-90BAFD61A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6552" y="8406063"/>
              <a:ext cx="1751381" cy="86043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0BC7480-4AB6-22A4-2754-B8D70CADC05E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588" y="0"/>
            <a:ext cx="2160000" cy="786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8588" y="9883226"/>
            <a:ext cx="5760000" cy="573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26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Calviño Gonzalez, Maria</cp:lastModifiedBy>
  <cp:revision>7</cp:revision>
  <dcterms:created xsi:type="dcterms:W3CDTF">2024-11-25T18:36:49Z</dcterms:created>
  <dcterms:modified xsi:type="dcterms:W3CDTF">2025-04-30T14:08:48Z</dcterms:modified>
</cp:coreProperties>
</file>