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</p:sldIdLst>
  <p:sldSz cx="19799300" cy="17819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12" userDrawn="1">
          <p15:clr>
            <a:srgbClr val="A4A3A4"/>
          </p15:clr>
        </p15:guide>
        <p15:guide id="2" pos="62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B39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E0DA09-7115-44CC-9F1C-1B292F5127E1}" v="22" dt="2024-12-04T18:14:09.488"/>
    <p1510:client id="{EE00109D-5B61-466A-A1B3-E745F749AD5E}" v="2" dt="2024-12-04T17:44:39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42" d="100"/>
          <a:sy n="42" d="100"/>
        </p:scale>
        <p:origin x="2160" y="84"/>
      </p:cViewPr>
      <p:guideLst>
        <p:guide orient="horz" pos="5612"/>
        <p:guide pos="623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2916325"/>
            <a:ext cx="16829405" cy="6203891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9359463"/>
            <a:ext cx="14849475" cy="4302298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379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639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948733"/>
            <a:ext cx="4269224" cy="15101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948733"/>
            <a:ext cx="12560181" cy="15101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1780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343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4442552"/>
            <a:ext cx="17076896" cy="7412494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1925172"/>
            <a:ext cx="17076896" cy="389805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975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4743667"/>
            <a:ext cx="8414703" cy="1130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4743667"/>
            <a:ext cx="8414703" cy="113064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67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948737"/>
            <a:ext cx="17076896" cy="34443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4368300"/>
            <a:ext cx="8376031" cy="2140836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6509136"/>
            <a:ext cx="8376031" cy="9573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4368300"/>
            <a:ext cx="8417281" cy="2140836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6509136"/>
            <a:ext cx="8417281" cy="95739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146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20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665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87979"/>
            <a:ext cx="6385790" cy="4157927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2565709"/>
            <a:ext cx="10023396" cy="12663528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5345906"/>
            <a:ext cx="6385790" cy="9903953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5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87979"/>
            <a:ext cx="6385790" cy="4157927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2565709"/>
            <a:ext cx="10023396" cy="12663528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5345906"/>
            <a:ext cx="6385790" cy="9903953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90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948737"/>
            <a:ext cx="17076896" cy="34443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4743667"/>
            <a:ext cx="17076896" cy="11306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16516215"/>
            <a:ext cx="4454843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16516215"/>
            <a:ext cx="6682264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16516215"/>
            <a:ext cx="4454843" cy="94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66111571-1F4A-1345-8D7D-52250DF8D9C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318909479"/>
              </p:ext>
            </p:extLst>
          </p:nvPr>
        </p:nvGraphicFramePr>
        <p:xfrm>
          <a:off x="2913" y="2627"/>
          <a:ext cx="2913" cy="2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6766BAF-769A-6D8D-9F18-92467BFB86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913" y="2627"/>
                        <a:ext cx="2913" cy="2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385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hink-cell data - do not delete" hidden="1">
            <a:extLst>
              <a:ext uri="{FF2B5EF4-FFF2-40B4-BE49-F238E27FC236}">
                <a16:creationId xmlns:a16="http://schemas.microsoft.com/office/drawing/2014/main" id="{5983D8A0-245C-C6B5-D395-CA145FEF5B4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09709192"/>
              </p:ext>
            </p:extLst>
          </p:nvPr>
        </p:nvGraphicFramePr>
        <p:xfrm>
          <a:off x="-2177032" y="-4213607"/>
          <a:ext cx="4236" cy="4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983D8A0-245C-C6B5-D395-CA145FEF5B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177032" y="-4213607"/>
                        <a:ext cx="4236" cy="4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3">
            <a:extLst>
              <a:ext uri="{FF2B5EF4-FFF2-40B4-BE49-F238E27FC236}">
                <a16:creationId xmlns:a16="http://schemas.microsoft.com/office/drawing/2014/main" id="{8A49EC6A-0F73-CE52-4D8D-B7BD143E1DFA}"/>
              </a:ext>
            </a:extLst>
          </p:cNvPr>
          <p:cNvSpPr txBox="1"/>
          <p:nvPr/>
        </p:nvSpPr>
        <p:spPr>
          <a:xfrm>
            <a:off x="963417" y="4119889"/>
            <a:ext cx="7621784" cy="2807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8536" b="1" spc="-188" dirty="0">
                <a:solidFill>
                  <a:srgbClr val="00AB39"/>
                </a:solidFill>
                <a:latin typeface="+mj-lt"/>
              </a:rPr>
              <a:t>Consejería de</a:t>
            </a:r>
          </a:p>
          <a:p>
            <a:r>
              <a:rPr lang="es-ES" sz="8536" b="1" spc="-188" dirty="0">
                <a:solidFill>
                  <a:srgbClr val="00AB39"/>
                </a:solidFill>
                <a:latin typeface="+mj-lt"/>
              </a:rPr>
              <a:t>XXXXX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1FDBC1-148F-3461-920C-F7E4301E93C9}"/>
              </a:ext>
            </a:extLst>
          </p:cNvPr>
          <p:cNvSpPr txBox="1"/>
          <p:nvPr/>
        </p:nvSpPr>
        <p:spPr>
          <a:xfrm>
            <a:off x="15453687" y="7744142"/>
            <a:ext cx="7183774" cy="148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spc="-188" dirty="0">
                <a:solidFill>
                  <a:srgbClr val="00AB39"/>
                </a:solidFill>
                <a:latin typeface="+mj-lt"/>
              </a:rPr>
              <a:t>Inversión</a:t>
            </a:r>
            <a:r>
              <a:rPr lang="es-ES" sz="6401" b="1" spc="-188" dirty="0">
                <a:solidFill>
                  <a:srgbClr val="00AB39"/>
                </a:solidFill>
                <a:latin typeface="+mj-lt"/>
              </a:rPr>
              <a:t>:</a:t>
            </a:r>
          </a:p>
          <a:p>
            <a:endParaRPr lang="es-ES" sz="2669" b="1" dirty="0">
              <a:solidFill>
                <a:srgbClr val="00AB39"/>
              </a:solidFill>
              <a:latin typeface="+mj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E3F06F3-3A18-710D-C8CB-FCE79C774088}"/>
              </a:ext>
            </a:extLst>
          </p:cNvPr>
          <p:cNvCxnSpPr>
            <a:cxnSpLocks/>
          </p:cNvCxnSpPr>
          <p:nvPr/>
        </p:nvCxnSpPr>
        <p:spPr>
          <a:xfrm>
            <a:off x="15453687" y="7677958"/>
            <a:ext cx="2641600" cy="0"/>
          </a:xfrm>
          <a:prstGeom prst="line">
            <a:avLst/>
          </a:prstGeom>
          <a:ln w="730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C976FAF-9600-FA37-A69B-A0C71D568056}"/>
              </a:ext>
            </a:extLst>
          </p:cNvPr>
          <p:cNvSpPr txBox="1"/>
          <p:nvPr/>
        </p:nvSpPr>
        <p:spPr>
          <a:xfrm>
            <a:off x="15311774" y="10134464"/>
            <a:ext cx="7183774" cy="1426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spc="-188" dirty="0">
                <a:solidFill>
                  <a:srgbClr val="00AB39"/>
                </a:solidFill>
                <a:latin typeface="+mj-lt"/>
              </a:rPr>
              <a:t>Ayuda UE:</a:t>
            </a:r>
          </a:p>
          <a:p>
            <a:endParaRPr lang="es-ES" sz="2669" b="1" dirty="0">
              <a:solidFill>
                <a:srgbClr val="00AB39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063B4E-1DB5-FEEB-D8CF-291BAB5E11C5}"/>
              </a:ext>
            </a:extLst>
          </p:cNvPr>
          <p:cNvSpPr/>
          <p:nvPr/>
        </p:nvSpPr>
        <p:spPr>
          <a:xfrm>
            <a:off x="15453687" y="4777330"/>
            <a:ext cx="2641600" cy="232456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801" dirty="0"/>
              <a:t>Código QR</a:t>
            </a: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945C944D-4ED0-F3D4-3967-D5EC5F69C4CF}"/>
              </a:ext>
            </a:extLst>
          </p:cNvPr>
          <p:cNvSpPr txBox="1"/>
          <p:nvPr/>
        </p:nvSpPr>
        <p:spPr>
          <a:xfrm>
            <a:off x="963417" y="7352338"/>
            <a:ext cx="9940326" cy="403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805" b="1" spc="-188" dirty="0">
                <a:solidFill>
                  <a:srgbClr val="00AB39"/>
                </a:solidFill>
                <a:latin typeface="+mj-lt"/>
              </a:rPr>
              <a:t>PROYECTO EUROPEO xxxx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E3B8B4-61F1-33ED-0AF1-480A7BA1857D}"/>
              </a:ext>
            </a:extLst>
          </p:cNvPr>
          <p:cNvSpPr/>
          <p:nvPr/>
        </p:nvSpPr>
        <p:spPr>
          <a:xfrm>
            <a:off x="-30653" y="-9686"/>
            <a:ext cx="19829953" cy="3121200"/>
          </a:xfrm>
          <a:prstGeom prst="rect">
            <a:avLst/>
          </a:prstGeom>
          <a:solidFill>
            <a:srgbClr val="00AB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34"/>
          </a:p>
        </p:txBody>
      </p:sp>
      <p:sp>
        <p:nvSpPr>
          <p:cNvPr id="7" name="TextBox 19">
            <a:extLst>
              <a:ext uri="{FF2B5EF4-FFF2-40B4-BE49-F238E27FC236}">
                <a16:creationId xmlns:a16="http://schemas.microsoft.com/office/drawing/2014/main" id="{B30A04E8-8CC8-E8D4-1E5B-797A410235CB}"/>
              </a:ext>
            </a:extLst>
          </p:cNvPr>
          <p:cNvSpPr txBox="1"/>
          <p:nvPr/>
        </p:nvSpPr>
        <p:spPr>
          <a:xfrm>
            <a:off x="963417" y="12085444"/>
            <a:ext cx="7183774" cy="148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401" spc="-188" dirty="0">
                <a:solidFill>
                  <a:srgbClr val="00AB39"/>
                </a:solidFill>
                <a:latin typeface="+mj-lt"/>
              </a:rPr>
              <a:t>Descripción:</a:t>
            </a:r>
          </a:p>
          <a:p>
            <a:endParaRPr lang="es-ES" sz="2669" dirty="0">
              <a:solidFill>
                <a:srgbClr val="00AB39"/>
              </a:solidFill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E8D490-21CB-B2C3-2139-19FE216528B0}"/>
              </a:ext>
            </a:extLst>
          </p:cNvPr>
          <p:cNvCxnSpPr>
            <a:cxnSpLocks/>
          </p:cNvCxnSpPr>
          <p:nvPr/>
        </p:nvCxnSpPr>
        <p:spPr>
          <a:xfrm>
            <a:off x="15453687" y="9819300"/>
            <a:ext cx="2641600" cy="0"/>
          </a:xfrm>
          <a:prstGeom prst="line">
            <a:avLst/>
          </a:prstGeom>
          <a:ln w="730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500CD5F1-4778-8280-9056-3EAD50B05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5574" y="897124"/>
            <a:ext cx="18000000" cy="179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0970471-1163-BC68-D039-2B6D2B799B48}"/>
              </a:ext>
            </a:extLst>
          </p:cNvPr>
          <p:cNvGrpSpPr/>
          <p:nvPr/>
        </p:nvGrpSpPr>
        <p:grpSpPr>
          <a:xfrm>
            <a:off x="1610083" y="14218378"/>
            <a:ext cx="16914240" cy="1800000"/>
            <a:chOff x="1610083" y="14218378"/>
            <a:chExt cx="16914240" cy="1800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0924068-E6B1-2C41-E8F1-8594CB9B05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4357"/>
            <a:stretch/>
          </p:blipFill>
          <p:spPr>
            <a:xfrm>
              <a:off x="7319366" y="14218378"/>
              <a:ext cx="11204957" cy="1800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13BEA0-12BD-CB17-6D36-9F78ED6F7E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65642"/>
            <a:stretch/>
          </p:blipFill>
          <p:spPr>
            <a:xfrm>
              <a:off x="1610083" y="14302130"/>
              <a:ext cx="5319005" cy="16324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32799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124</TotalTime>
  <Words>15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Senent Gimenez, Ana</cp:lastModifiedBy>
  <cp:revision>14</cp:revision>
  <dcterms:created xsi:type="dcterms:W3CDTF">2024-11-25T18:36:49Z</dcterms:created>
  <dcterms:modified xsi:type="dcterms:W3CDTF">2025-04-15T15:03:38Z</dcterms:modified>
</cp:coreProperties>
</file>