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C76B7-B577-465D-9629-CB68341EFE25}" v="5" dt="2024-12-04T17:45:14.9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33" d="100"/>
          <a:sy n="33" d="100"/>
        </p:scale>
        <p:origin x="96" y="248"/>
      </p:cViewPr>
      <p:guideLst>
        <p:guide orient="horz" pos="3402"/>
        <p:guide pos="90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53" y="1767462"/>
            <a:ext cx="21600319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5672376"/>
            <a:ext cx="21600319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80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6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4" y="574987"/>
            <a:ext cx="6210092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29" y="574987"/>
            <a:ext cx="1827027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45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11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29" y="2692442"/>
            <a:ext cx="24840367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29" y="7227343"/>
            <a:ext cx="24840367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55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7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574988"/>
            <a:ext cx="24840367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1" y="2647443"/>
            <a:ext cx="12183929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1" y="3944914"/>
            <a:ext cx="12183929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5" y="2647443"/>
            <a:ext cx="12243932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5" y="3944914"/>
            <a:ext cx="12243932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2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90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64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1554966"/>
            <a:ext cx="14580215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6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1554966"/>
            <a:ext cx="14580215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38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574988"/>
            <a:ext cx="24840367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2874937"/>
            <a:ext cx="24840367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7BB2-F971-4536-B7B2-9D9EAEA021A5}" type="datetimeFigureOut">
              <a:rPr lang="es-ES" smtClean="0"/>
              <a:t>14/04/2025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10009781"/>
            <a:ext cx="97201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82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277AD8-96CC-1ED5-B326-D813470B2C50}"/>
              </a:ext>
            </a:extLst>
          </p:cNvPr>
          <p:cNvSpPr/>
          <p:nvPr/>
        </p:nvSpPr>
        <p:spPr>
          <a:xfrm>
            <a:off x="0" y="9539763"/>
            <a:ext cx="28800425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DAD9B3-B531-3AE6-2E6F-5B7F400D5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95304" y="2862942"/>
            <a:ext cx="21599525" cy="28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FD4E2D-5F99-8A42-2690-6797757A0C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57"/>
          <a:stretch/>
        </p:blipFill>
        <p:spPr>
          <a:xfrm>
            <a:off x="20815553" y="7711392"/>
            <a:ext cx="7331567" cy="12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DBC531-0341-FF97-7925-4D438BEE58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642"/>
          <a:stretch/>
        </p:blipFill>
        <p:spPr>
          <a:xfrm>
            <a:off x="16721415" y="7823942"/>
            <a:ext cx="3480302" cy="11427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23B8509-2B6A-548D-A900-2D27FE05B423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4829" y="-19455"/>
            <a:ext cx="2160000" cy="786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14829" y="9883221"/>
            <a:ext cx="5760000" cy="57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8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57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9</cp:revision>
  <dcterms:created xsi:type="dcterms:W3CDTF">2024-11-25T17:23:40Z</dcterms:created>
  <dcterms:modified xsi:type="dcterms:W3CDTF">2025-04-14T15:30:21Z</dcterms:modified>
</cp:coreProperties>
</file>