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224"/>
    <a:srgbClr val="50B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CAF050-B0B6-4F5B-BA34-9AD911EC97F0}" v="2" dt="2024-12-05T16:08:45.770"/>
    <p1510:client id="{70BDE380-94EA-4B26-BF16-902BE577A934}" v="11" dt="2024-12-05T16:48:11.7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112" y="-4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40CAF050-B0B6-4F5B-BA34-9AD911EC97F0}"/>
    <pc:docChg chg="undo custSel modSld">
      <pc:chgData name="Calviño Gonzalez, Maria" userId="a5947558-8403-4d07-bcba-097bad98c409" providerId="ADAL" clId="{40CAF050-B0B6-4F5B-BA34-9AD911EC97F0}" dt="2024-12-05T16:09:18.845" v="118" actId="1076"/>
      <pc:docMkLst>
        <pc:docMk/>
      </pc:docMkLst>
      <pc:sldChg chg="addSp modSp mod setBg">
        <pc:chgData name="Calviño Gonzalez, Maria" userId="a5947558-8403-4d07-bcba-097bad98c409" providerId="ADAL" clId="{40CAF050-B0B6-4F5B-BA34-9AD911EC97F0}" dt="2024-12-05T16:09:18.845" v="118" actId="1076"/>
        <pc:sldMkLst>
          <pc:docMk/>
          <pc:sldMk cId="1285325987" sldId="256"/>
        </pc:sldMkLst>
        <pc:spChg chg="add mod">
          <ac:chgData name="Calviño Gonzalez, Maria" userId="a5947558-8403-4d07-bcba-097bad98c409" providerId="ADAL" clId="{40CAF050-B0B6-4F5B-BA34-9AD911EC97F0}" dt="2024-12-05T16:09:18.845" v="118" actId="1076"/>
          <ac:spMkLst>
            <pc:docMk/>
            <pc:sldMk cId="1285325987" sldId="256"/>
            <ac:spMk id="2" creationId="{BC594018-E0BB-809F-9EB8-EFA2D7C8A501}"/>
          </ac:spMkLst>
        </pc:spChg>
        <pc:spChg chg="mod">
          <ac:chgData name="Calviño Gonzalez, Maria" userId="a5947558-8403-4d07-bcba-097bad98c409" providerId="ADAL" clId="{40CAF050-B0B6-4F5B-BA34-9AD911EC97F0}" dt="2024-12-05T16:06:36.840" v="9" actId="20577"/>
          <ac:spMkLst>
            <pc:docMk/>
            <pc:sldMk cId="1285325987" sldId="256"/>
            <ac:spMk id="15" creationId="{ECFBAAE1-F324-C78F-D566-1BD54E51B523}"/>
          </ac:spMkLst>
        </pc:spChg>
        <pc:spChg chg="mod">
          <ac:chgData name="Calviño Gonzalez, Maria" userId="a5947558-8403-4d07-bcba-097bad98c409" providerId="ADAL" clId="{40CAF050-B0B6-4F5B-BA34-9AD911EC97F0}" dt="2024-12-05T16:08:12.051" v="93" actId="20577"/>
          <ac:spMkLst>
            <pc:docMk/>
            <pc:sldMk cId="1285325987" sldId="256"/>
            <ac:spMk id="16" creationId="{400C61BF-457C-162B-A97F-B30941A9812A}"/>
          </ac:spMkLst>
        </pc:spChg>
        <pc:picChg chg="mod">
          <ac:chgData name="Calviño Gonzalez, Maria" userId="a5947558-8403-4d07-bcba-097bad98c409" providerId="ADAL" clId="{40CAF050-B0B6-4F5B-BA34-9AD911EC97F0}" dt="2024-12-05T16:08:08.055" v="88" actId="1076"/>
          <ac:picMkLst>
            <pc:docMk/>
            <pc:sldMk cId="1285325987" sldId="256"/>
            <ac:picMk id="14" creationId="{D5EA328F-AD33-426D-6041-E5CBBD3822FE}"/>
          </ac:picMkLst>
        </pc:picChg>
      </pc:sldChg>
      <pc:sldChg chg="addSp delSp modSp mod">
        <pc:chgData name="Calviño Gonzalez, Maria" userId="a5947558-8403-4d07-bcba-097bad98c409" providerId="ADAL" clId="{40CAF050-B0B6-4F5B-BA34-9AD911EC97F0}" dt="2024-12-05T16:07:43.642" v="69" actId="478"/>
        <pc:sldMkLst>
          <pc:docMk/>
          <pc:sldMk cId="3253062772" sldId="257"/>
        </pc:sldMkLst>
        <pc:spChg chg="mod">
          <ac:chgData name="Calviño Gonzalez, Maria" userId="a5947558-8403-4d07-bcba-097bad98c409" providerId="ADAL" clId="{40CAF050-B0B6-4F5B-BA34-9AD911EC97F0}" dt="2024-12-05T16:07:22.012" v="65" actId="207"/>
          <ac:spMkLst>
            <pc:docMk/>
            <pc:sldMk cId="3253062772" sldId="257"/>
            <ac:spMk id="9" creationId="{9BDA9E9D-BCB7-EDBD-D3C9-315A79666C39}"/>
          </ac:spMkLst>
        </pc:spChg>
        <pc:spChg chg="mod">
          <ac:chgData name="Calviño Gonzalez, Maria" userId="a5947558-8403-4d07-bcba-097bad98c409" providerId="ADAL" clId="{40CAF050-B0B6-4F5B-BA34-9AD911EC97F0}" dt="2024-12-05T16:06:59.827" v="62" actId="20577"/>
          <ac:spMkLst>
            <pc:docMk/>
            <pc:sldMk cId="3253062772" sldId="257"/>
            <ac:spMk id="12" creationId="{2876EC44-0C0E-AABD-7085-04191D989A6D}"/>
          </ac:spMkLst>
        </pc:spChg>
        <pc:picChg chg="add del">
          <ac:chgData name="Calviño Gonzalez, Maria" userId="a5947558-8403-4d07-bcba-097bad98c409" providerId="ADAL" clId="{40CAF050-B0B6-4F5B-BA34-9AD911EC97F0}" dt="2024-12-05T16:07:43.642" v="69" actId="478"/>
          <ac:picMkLst>
            <pc:docMk/>
            <pc:sldMk cId="3253062772" sldId="257"/>
            <ac:picMk id="3" creationId="{7C462287-07B8-6E82-738E-A888B035D1BB}"/>
          </ac:picMkLst>
        </pc:picChg>
        <pc:picChg chg="add del mod">
          <ac:chgData name="Calviño Gonzalez, Maria" userId="a5947558-8403-4d07-bcba-097bad98c409" providerId="ADAL" clId="{40CAF050-B0B6-4F5B-BA34-9AD911EC97F0}" dt="2024-12-05T16:07:41.627" v="68" actId="14826"/>
          <ac:picMkLst>
            <pc:docMk/>
            <pc:sldMk cId="3253062772" sldId="257"/>
            <ac:picMk id="11" creationId="{B86FC9BE-854E-6F40-A07F-A54A84816276}"/>
          </ac:picMkLst>
        </pc:picChg>
      </pc:sldChg>
    </pc:docChg>
  </pc:docChgLst>
  <pc:docChgLst>
    <pc:chgData name="Calviño Gonzalez, Maria" userId="a5947558-8403-4d07-bcba-097bad98c409" providerId="ADAL" clId="{70BDE380-94EA-4B26-BF16-902BE577A934}"/>
    <pc:docChg chg="custSel modSld">
      <pc:chgData name="Calviño Gonzalez, Maria" userId="a5947558-8403-4d07-bcba-097bad98c409" providerId="ADAL" clId="{70BDE380-94EA-4B26-BF16-902BE577A934}" dt="2024-12-05T16:48:16.339" v="50" actId="1076"/>
      <pc:docMkLst>
        <pc:docMk/>
      </pc:docMkLst>
      <pc:sldChg chg="addSp modSp mod setBg">
        <pc:chgData name="Calviño Gonzalez, Maria" userId="a5947558-8403-4d07-bcba-097bad98c409" providerId="ADAL" clId="{70BDE380-94EA-4B26-BF16-902BE577A934}" dt="2024-12-05T16:48:16.339" v="50" actId="1076"/>
        <pc:sldMkLst>
          <pc:docMk/>
          <pc:sldMk cId="1285325987" sldId="256"/>
        </pc:sldMkLst>
        <pc:spChg chg="mod ord">
          <ac:chgData name="Calviño Gonzalez, Maria" userId="a5947558-8403-4d07-bcba-097bad98c409" providerId="ADAL" clId="{70BDE380-94EA-4B26-BF16-902BE577A934}" dt="2024-12-05T16:48:11.759" v="47"/>
          <ac:spMkLst>
            <pc:docMk/>
            <pc:sldMk cId="1285325987" sldId="256"/>
            <ac:spMk id="2" creationId="{BC594018-E0BB-809F-9EB8-EFA2D7C8A501}"/>
          </ac:spMkLst>
        </pc:spChg>
        <pc:spChg chg="mod ord">
          <ac:chgData name="Calviño Gonzalez, Maria" userId="a5947558-8403-4d07-bcba-097bad98c409" providerId="ADAL" clId="{70BDE380-94EA-4B26-BF16-902BE577A934}" dt="2024-12-05T16:48:11.757" v="37"/>
          <ac:spMkLst>
            <pc:docMk/>
            <pc:sldMk cId="1285325987" sldId="256"/>
            <ac:spMk id="15" creationId="{ECFBAAE1-F324-C78F-D566-1BD54E51B523}"/>
          </ac:spMkLst>
        </pc:spChg>
        <pc:spChg chg="mod ord">
          <ac:chgData name="Calviño Gonzalez, Maria" userId="a5947558-8403-4d07-bcba-097bad98c409" providerId="ADAL" clId="{70BDE380-94EA-4B26-BF16-902BE577A934}" dt="2024-12-05T16:48:11.758" v="39"/>
          <ac:spMkLst>
            <pc:docMk/>
            <pc:sldMk cId="1285325987" sldId="256"/>
            <ac:spMk id="16" creationId="{400C61BF-457C-162B-A97F-B30941A9812A}"/>
          </ac:spMkLst>
        </pc:spChg>
        <pc:graphicFrameChg chg="mod">
          <ac:chgData name="Calviño Gonzalez, Maria" userId="a5947558-8403-4d07-bcba-097bad98c409" providerId="ADAL" clId="{70BDE380-94EA-4B26-BF16-902BE577A934}" dt="2024-12-05T16:48:11.760" v="49"/>
          <ac:graphicFrameMkLst>
            <pc:docMk/>
            <pc:sldMk cId="1285325987" sldId="256"/>
            <ac:graphicFrameMk id="4" creationId="{442B0299-B6F9-8D92-44E4-53FF21262F95}"/>
          </ac:graphicFrameMkLst>
        </pc:graphicFrameChg>
        <pc:picChg chg="add mod ord modCrop">
          <ac:chgData name="Calviño Gonzalez, Maria" userId="a5947558-8403-4d07-bcba-097bad98c409" providerId="ADAL" clId="{70BDE380-94EA-4B26-BF16-902BE577A934}" dt="2024-12-05T16:48:11.756" v="33"/>
          <ac:picMkLst>
            <pc:docMk/>
            <pc:sldMk cId="1285325987" sldId="256"/>
            <ac:picMk id="3" creationId="{85DC6F75-71AC-C57D-2101-D0EC121CEC6F}"/>
          </ac:picMkLst>
        </pc:picChg>
        <pc:picChg chg="mod ord">
          <ac:chgData name="Calviño Gonzalez, Maria" userId="a5947558-8403-4d07-bcba-097bad98c409" providerId="ADAL" clId="{70BDE380-94EA-4B26-BF16-902BE577A934}" dt="2024-12-05T16:48:16.339" v="50" actId="1076"/>
          <ac:picMkLst>
            <pc:docMk/>
            <pc:sldMk cId="1285325987" sldId="256"/>
            <ac:picMk id="14" creationId="{D5EA328F-AD33-426D-6041-E5CBBD3822FE}"/>
          </ac:picMkLst>
        </pc:picChg>
        <pc:picChg chg="mod ord">
          <ac:chgData name="Calviño Gonzalez, Maria" userId="a5947558-8403-4d07-bcba-097bad98c409" providerId="ADAL" clId="{70BDE380-94EA-4B26-BF16-902BE577A934}" dt="2024-12-05T16:48:11.758" v="41"/>
          <ac:picMkLst>
            <pc:docMk/>
            <pc:sldMk cId="1285325987" sldId="256"/>
            <ac:picMk id="19" creationId="{5DBA01DF-F331-A380-E9E3-D5AE3E71865E}"/>
          </ac:picMkLst>
        </pc:picChg>
        <pc:picChg chg="mod ord">
          <ac:chgData name="Calviño Gonzalez, Maria" userId="a5947558-8403-4d07-bcba-097bad98c409" providerId="ADAL" clId="{70BDE380-94EA-4B26-BF16-902BE577A934}" dt="2024-12-05T16:48:11.758" v="43"/>
          <ac:picMkLst>
            <pc:docMk/>
            <pc:sldMk cId="1285325987" sldId="256"/>
            <ac:picMk id="21" creationId="{C9699236-A463-7228-BCAA-C1D9346BF60F}"/>
          </ac:picMkLst>
        </pc:picChg>
        <pc:picChg chg="mod ord">
          <ac:chgData name="Calviño Gonzalez, Maria" userId="a5947558-8403-4d07-bcba-097bad98c409" providerId="ADAL" clId="{70BDE380-94EA-4B26-BF16-902BE577A934}" dt="2024-12-05T16:48:11.759" v="45"/>
          <ac:picMkLst>
            <pc:docMk/>
            <pc:sldMk cId="1285325987" sldId="256"/>
            <ac:picMk id="23" creationId="{27C66492-40B4-79F8-83B0-F84C1EAC884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CA83-997E-9131-1DB6-3321179D1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3D55-1E68-893D-A411-86C1310A6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7BA8-BD93-10E7-344A-47516D9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46C-2A45-F0CF-AE4F-DFD2EB47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8EAA5-E9F5-6690-9D7C-AD84D3C6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6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5DD4-4D67-695F-23C3-17296572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FD8D-5FAC-F461-A3B3-D9B34169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A9C0-51EC-7F04-2F20-21C41725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C4949-B8E6-5AFA-A055-6924414B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697DB-8D78-23D6-F5C7-3BE29AF3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FF76-7661-0E72-2451-1539B6DB8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53CAC-753C-8E1A-FC4D-98664C33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6ACD-2234-2E8F-2409-CF4177FC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0C6A-B8E1-6155-45CF-BBD3957C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1A14-6B12-A822-D3BC-44D4406F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0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A9026-812A-741F-4F1C-0539C368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96D3-CDB1-B1A8-5F36-510A26AB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AD1A2-F3FE-EA5A-4430-5AB8CD0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8DA62-FFD0-DCD1-48A2-57CD9B6A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D5F03-9FD5-A808-E5E8-442C92B3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8969-07AB-1334-6A40-681307D68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8829-3E67-0A3C-1F34-4A624FF92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50BDA-F435-EB84-1F07-B082963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A9AF1-5810-8C14-1DC2-ABE9EF3A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D570A-2F7A-2A7E-0D26-0112480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2008-1D55-EEA5-8F4A-B6332968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8C7C-7767-7D3E-14CA-ED46A2CC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34142-AF5B-ED4D-E8DE-B1215F8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DF6B-2A8B-100B-4707-87BCCB106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56BE-347C-823D-57B6-DE6E6AF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FA97D-C61B-14B1-3FDC-B6CFACCA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90B0-10AF-6FA9-70C3-E0E19621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645DA-1C48-82C1-6633-3A2644DE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F293-488B-F040-1945-E7A757E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4740-26AF-0F37-A680-8472E8417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852D9-312D-802F-3333-25F08DB8D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A4C9B-F018-1C64-6DBA-ACB968535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327B3-3899-D232-6967-E58B79F4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4F40-C4A5-6723-03B3-87E1B681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2B49-3590-00E3-F4E8-09329106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5C5EE-67C9-6021-000B-19DC088A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37709-9A73-73B1-4F69-2AEF2D16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78CD2-764C-53F3-B935-6FAB9BB6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32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D31FF-07CA-38C1-A146-D901DF8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ACDD-CB2D-5796-183F-75180AA7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E2BA6-9F04-21DA-763A-30A351A2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1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9D15-FECB-36DB-8AAB-A92F3789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3D3C-435C-0C2F-61C3-2280894A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6D633-6AA9-9550-B84E-41C7F3DF0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DC1C-0912-0324-EE4F-3E80FC34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6ABB5-E5CD-2E73-049C-922537AC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32520-ECDC-9912-934C-C8C113BE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3504-850E-6960-3994-BC824387D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DF991-D777-1A0E-B3A4-A5A1B71DB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C73F2-C820-CF90-6600-354CFE08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08F8F-3F00-85BE-5023-6A5B03A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C496E0-10BD-BE9D-C72E-230556E0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7F1A2-652F-FFB0-36BA-ABADBE40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69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D930CA70-43FE-7635-34B8-4DAB279E8E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63263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930CA70-43FE-7635-34B8-4DAB279E8E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9CFE3-032D-E98A-B1CA-68944FA5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41A1-CE8E-166F-6F99-823F9544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B50B-C613-704F-16F9-9C30188D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9112-CAC0-C182-4EFD-839C3BDD2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DC6F-EDD1-A97F-BA4F-811DD3DC9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699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42B0299-B6F9-8D92-44E4-53FF21262F9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932291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42B0299-B6F9-8D92-44E4-53FF21262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5DC6F75-71AC-C57D-2101-D0EC121CEC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098" b="8600"/>
          <a:stretch/>
        </p:blipFill>
        <p:spPr>
          <a:xfrm>
            <a:off x="-1" y="-1"/>
            <a:ext cx="12191999" cy="68553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CFBAAE1-F324-C78F-D566-1BD54E51B523}"/>
              </a:ext>
            </a:extLst>
          </p:cNvPr>
          <p:cNvSpPr txBox="1"/>
          <p:nvPr/>
        </p:nvSpPr>
        <p:spPr>
          <a:xfrm>
            <a:off x="457200" y="457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FSE+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0C61BF-457C-162B-A97F-B30941A9812A}"/>
              </a:ext>
            </a:extLst>
          </p:cNvPr>
          <p:cNvSpPr txBox="1"/>
          <p:nvPr/>
        </p:nvSpPr>
        <p:spPr>
          <a:xfrm>
            <a:off x="641497" y="367483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Arial" panose="020B0604020202020204" pitchFamily="34" charset="0"/>
              </a:rPr>
              <a:t>xxxxx</a:t>
            </a:r>
            <a:endParaRPr lang="es-ES" sz="4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789146-E8CB-21E5-D53C-099AC1BFD0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574" y="6234283"/>
            <a:ext cx="1873958" cy="1864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EA328F-AD33-426D-6041-E5CBBD3822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" y="-14479"/>
            <a:ext cx="12191999" cy="6858000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D8FDB99-0196-FFD3-5AB1-C91FF82F19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2" r="12399" b="-1"/>
          <a:stretch/>
        </p:blipFill>
        <p:spPr bwMode="auto">
          <a:xfrm>
            <a:off x="438923" y="6028073"/>
            <a:ext cx="7311706" cy="5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32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26BDB80-BAD6-DA90-C933-72F0CE300C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82111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26BDB80-BAD6-DA90-C933-72F0CE300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BDA9E9D-BCB7-EDBD-D3C9-315A79666C39}"/>
              </a:ext>
            </a:extLst>
          </p:cNvPr>
          <p:cNvSpPr/>
          <p:nvPr/>
        </p:nvSpPr>
        <p:spPr>
          <a:xfrm>
            <a:off x="0" y="0"/>
            <a:ext cx="12192000" cy="861237"/>
          </a:xfrm>
          <a:prstGeom prst="rect">
            <a:avLst/>
          </a:prstGeom>
          <a:solidFill>
            <a:srgbClr val="C6422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FC9BE-854E-6F40-A07F-A54A84816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390" y="153479"/>
            <a:ext cx="611809" cy="5542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76EC44-0C0E-AABD-7085-04191D989A6D}"/>
              </a:ext>
            </a:extLst>
          </p:cNvPr>
          <p:cNvSpPr txBox="1"/>
          <p:nvPr/>
        </p:nvSpPr>
        <p:spPr>
          <a:xfrm>
            <a:off x="1162994" y="331760"/>
            <a:ext cx="58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</a:rPr>
              <a:t>FSE+	</a:t>
            </a:r>
            <a:r>
              <a:rPr lang="es-ES" sz="1200" dirty="0">
                <a:solidFill>
                  <a:schemeClr val="bg1"/>
                </a:solidFill>
              </a:rPr>
              <a:t>Fondo Social Europeo Plus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B3B3D0-2380-31A2-0191-E1F5037FB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4" y="213814"/>
            <a:ext cx="2050984" cy="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6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Serif Pro</vt:lpstr>
      <vt:lpstr>Office Theme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10</cp:revision>
  <dcterms:created xsi:type="dcterms:W3CDTF">2024-12-05T15:09:42Z</dcterms:created>
  <dcterms:modified xsi:type="dcterms:W3CDTF">2025-06-12T14:13:17Z</dcterms:modified>
</cp:coreProperties>
</file>