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</p:sldIdLst>
  <p:sldSz cx="19799300" cy="178196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12" userDrawn="1">
          <p15:clr>
            <a:srgbClr val="A4A3A4"/>
          </p15:clr>
        </p15:guide>
        <p15:guide id="2" pos="62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B39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E0DA09-7115-44CC-9F1C-1B292F5127E1}" v="22" dt="2024-12-04T18:14:09.488"/>
    <p1510:client id="{EE00109D-5B61-466A-A1B3-E745F749AD5E}" v="2" dt="2024-12-04T17:44:39.8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60"/>
  </p:normalViewPr>
  <p:slideViewPr>
    <p:cSldViewPr snapToGrid="0">
      <p:cViewPr varScale="1">
        <p:scale>
          <a:sx n="42" d="100"/>
          <a:sy n="42" d="100"/>
        </p:scale>
        <p:origin x="2160" y="84"/>
      </p:cViewPr>
      <p:guideLst>
        <p:guide orient="horz" pos="5612"/>
        <p:guide pos="623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4948" y="2916325"/>
            <a:ext cx="16829405" cy="6203891"/>
          </a:xfrm>
        </p:spPr>
        <p:txBody>
          <a:bodyPr anchor="b"/>
          <a:lstStyle>
            <a:lvl1pPr algn="ctr"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4913" y="9359463"/>
            <a:ext cx="14849475" cy="4302298"/>
          </a:xfrm>
        </p:spPr>
        <p:txBody>
          <a:bodyPr/>
          <a:lstStyle>
            <a:lvl1pPr marL="0" indent="0" algn="ctr">
              <a:buNone/>
              <a:defRPr sz="5197"/>
            </a:lvl1pPr>
            <a:lvl2pPr marL="989975" indent="0" algn="ctr">
              <a:buNone/>
              <a:defRPr sz="4331"/>
            </a:lvl2pPr>
            <a:lvl3pPr marL="1979950" indent="0" algn="ctr">
              <a:buNone/>
              <a:defRPr sz="3898"/>
            </a:lvl3pPr>
            <a:lvl4pPr marL="2969925" indent="0" algn="ctr">
              <a:buNone/>
              <a:defRPr sz="3464"/>
            </a:lvl4pPr>
            <a:lvl5pPr marL="3959901" indent="0" algn="ctr">
              <a:buNone/>
              <a:defRPr sz="3464"/>
            </a:lvl5pPr>
            <a:lvl6pPr marL="4949876" indent="0" algn="ctr">
              <a:buNone/>
              <a:defRPr sz="3464"/>
            </a:lvl6pPr>
            <a:lvl7pPr marL="5939851" indent="0" algn="ctr">
              <a:buNone/>
              <a:defRPr sz="3464"/>
            </a:lvl7pPr>
            <a:lvl8pPr marL="6929826" indent="0" algn="ctr">
              <a:buNone/>
              <a:defRPr sz="3464"/>
            </a:lvl8pPr>
            <a:lvl9pPr marL="7919801" indent="0" algn="ctr">
              <a:buNone/>
              <a:defRPr sz="34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3795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6398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168875" y="948733"/>
            <a:ext cx="4269224" cy="15101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61203" y="948733"/>
            <a:ext cx="12560181" cy="151013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1780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3430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891" y="4442552"/>
            <a:ext cx="17076896" cy="7412494"/>
          </a:xfrm>
        </p:spPr>
        <p:txBody>
          <a:bodyPr anchor="b"/>
          <a:lstStyle>
            <a:lvl1pPr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0891" y="11925172"/>
            <a:ext cx="17076896" cy="3898055"/>
          </a:xfrm>
        </p:spPr>
        <p:txBody>
          <a:bodyPr/>
          <a:lstStyle>
            <a:lvl1pPr marL="0" indent="0">
              <a:buNone/>
              <a:defRPr sz="5197">
                <a:solidFill>
                  <a:schemeClr val="tx1"/>
                </a:solidFill>
              </a:defRPr>
            </a:lvl1pPr>
            <a:lvl2pPr marL="989975" indent="0">
              <a:buNone/>
              <a:defRPr sz="4331">
                <a:solidFill>
                  <a:schemeClr val="tx1">
                    <a:tint val="75000"/>
                  </a:schemeClr>
                </a:solidFill>
              </a:defRPr>
            </a:lvl2pPr>
            <a:lvl3pPr marL="1979950" indent="0">
              <a:buNone/>
              <a:defRPr sz="3898">
                <a:solidFill>
                  <a:schemeClr val="tx1">
                    <a:tint val="75000"/>
                  </a:schemeClr>
                </a:solidFill>
              </a:defRPr>
            </a:lvl3pPr>
            <a:lvl4pPr marL="2969925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4pPr>
            <a:lvl5pPr marL="39599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5pPr>
            <a:lvl6pPr marL="494987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6pPr>
            <a:lvl7pPr marL="593985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7pPr>
            <a:lvl8pPr marL="692982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8pPr>
            <a:lvl9pPr marL="79198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975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61202" y="4743667"/>
            <a:ext cx="8414703" cy="113064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23395" y="4743667"/>
            <a:ext cx="8414703" cy="113064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6736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948737"/>
            <a:ext cx="17076896" cy="34443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783" y="4368300"/>
            <a:ext cx="8376031" cy="2140836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3783" y="6509136"/>
            <a:ext cx="8376031" cy="95739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023397" y="4368300"/>
            <a:ext cx="8417281" cy="2140836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023397" y="6509136"/>
            <a:ext cx="8417281" cy="95739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1469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1209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6652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187979"/>
            <a:ext cx="6385790" cy="4157927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7281" y="2565709"/>
            <a:ext cx="10023396" cy="12663528"/>
          </a:xfrm>
        </p:spPr>
        <p:txBody>
          <a:bodyPr/>
          <a:lstStyle>
            <a:lvl1pPr>
              <a:defRPr sz="6929"/>
            </a:lvl1pPr>
            <a:lvl2pPr>
              <a:defRPr sz="6063"/>
            </a:lvl2pPr>
            <a:lvl3pPr>
              <a:defRPr sz="5197"/>
            </a:lvl3pPr>
            <a:lvl4pPr>
              <a:defRPr sz="4331"/>
            </a:lvl4pPr>
            <a:lvl5pPr>
              <a:defRPr sz="4331"/>
            </a:lvl5pPr>
            <a:lvl6pPr>
              <a:defRPr sz="4331"/>
            </a:lvl6pPr>
            <a:lvl7pPr>
              <a:defRPr sz="4331"/>
            </a:lvl7pPr>
            <a:lvl8pPr>
              <a:defRPr sz="4331"/>
            </a:lvl8pPr>
            <a:lvl9pPr>
              <a:defRPr sz="433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5345906"/>
            <a:ext cx="6385790" cy="9903953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551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187979"/>
            <a:ext cx="6385790" cy="4157927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417281" y="2565709"/>
            <a:ext cx="10023396" cy="12663528"/>
          </a:xfrm>
        </p:spPr>
        <p:txBody>
          <a:bodyPr anchor="t"/>
          <a:lstStyle>
            <a:lvl1pPr marL="0" indent="0">
              <a:buNone/>
              <a:defRPr sz="6929"/>
            </a:lvl1pPr>
            <a:lvl2pPr marL="989975" indent="0">
              <a:buNone/>
              <a:defRPr sz="6063"/>
            </a:lvl2pPr>
            <a:lvl3pPr marL="1979950" indent="0">
              <a:buNone/>
              <a:defRPr sz="5197"/>
            </a:lvl3pPr>
            <a:lvl4pPr marL="2969925" indent="0">
              <a:buNone/>
              <a:defRPr sz="4331"/>
            </a:lvl4pPr>
            <a:lvl5pPr marL="3959901" indent="0">
              <a:buNone/>
              <a:defRPr sz="4331"/>
            </a:lvl5pPr>
            <a:lvl6pPr marL="4949876" indent="0">
              <a:buNone/>
              <a:defRPr sz="4331"/>
            </a:lvl6pPr>
            <a:lvl7pPr marL="5939851" indent="0">
              <a:buNone/>
              <a:defRPr sz="4331"/>
            </a:lvl7pPr>
            <a:lvl8pPr marL="6929826" indent="0">
              <a:buNone/>
              <a:defRPr sz="4331"/>
            </a:lvl8pPr>
            <a:lvl9pPr marL="7919801" indent="0">
              <a:buNone/>
              <a:defRPr sz="433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5345906"/>
            <a:ext cx="6385790" cy="9903953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6902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1202" y="948737"/>
            <a:ext cx="17076896" cy="34443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1202" y="4743667"/>
            <a:ext cx="17076896" cy="11306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61202" y="16516215"/>
            <a:ext cx="4454843" cy="948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8518" y="16516215"/>
            <a:ext cx="6682264" cy="948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983255" y="16516215"/>
            <a:ext cx="4454843" cy="948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66111571-1F4A-1345-8D7D-52250DF8D9C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377281625"/>
              </p:ext>
            </p:extLst>
          </p:nvPr>
        </p:nvGraphicFramePr>
        <p:xfrm>
          <a:off x="2913" y="2627"/>
          <a:ext cx="2913" cy="2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95" imgH="394" progId="TCLayout.ActiveDocument.1">
                  <p:embed/>
                </p:oleObj>
              </mc:Choice>
              <mc:Fallback>
                <p:oleObj name="think-cell Slide" r:id="rId14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6766BAF-769A-6D8D-9F18-92467BFB86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913" y="2627"/>
                        <a:ext cx="2913" cy="26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385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1979950" rtl="0" eaLnBrk="1" latinLnBrk="0" hangingPunct="1">
        <a:lnSpc>
          <a:spcPct val="90000"/>
        </a:lnSpc>
        <a:spcBef>
          <a:spcPct val="0"/>
        </a:spcBef>
        <a:buNone/>
        <a:defRPr sz="95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4988" indent="-494988" algn="l" defTabSz="1979950" rtl="0" eaLnBrk="1" latinLnBrk="0" hangingPunct="1">
        <a:lnSpc>
          <a:spcPct val="90000"/>
        </a:lnSpc>
        <a:spcBef>
          <a:spcPts val="2165"/>
        </a:spcBef>
        <a:buFont typeface="Arial" panose="020B0604020202020204" pitchFamily="34" charset="0"/>
        <a:buChar char="•"/>
        <a:defRPr sz="6063" kern="1200">
          <a:solidFill>
            <a:schemeClr val="tx1"/>
          </a:solidFill>
          <a:latin typeface="+mn-lt"/>
          <a:ea typeface="+mn-ea"/>
          <a:cs typeface="+mn-cs"/>
        </a:defRPr>
      </a:lvl1pPr>
      <a:lvl2pPr marL="14849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5197" kern="1200">
          <a:solidFill>
            <a:schemeClr val="tx1"/>
          </a:solidFill>
          <a:latin typeface="+mn-lt"/>
          <a:ea typeface="+mn-ea"/>
          <a:cs typeface="+mn-cs"/>
        </a:defRPr>
      </a:lvl2pPr>
      <a:lvl3pPr marL="247493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4331" kern="1200">
          <a:solidFill>
            <a:schemeClr val="tx1"/>
          </a:solidFill>
          <a:latin typeface="+mn-lt"/>
          <a:ea typeface="+mn-ea"/>
          <a:cs typeface="+mn-cs"/>
        </a:defRPr>
      </a:lvl3pPr>
      <a:lvl4pPr marL="346491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445488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54448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643483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7424814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841478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1pPr>
      <a:lvl2pPr marL="98997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2pPr>
      <a:lvl3pPr marL="197995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3pPr>
      <a:lvl4pPr marL="296992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39599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494987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593985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692982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79198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hink-cell data - do not delete" hidden="1">
            <a:extLst>
              <a:ext uri="{FF2B5EF4-FFF2-40B4-BE49-F238E27FC236}">
                <a16:creationId xmlns:a16="http://schemas.microsoft.com/office/drawing/2014/main" id="{5983D8A0-245C-C6B5-D395-CA145FEF5B4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46091191"/>
              </p:ext>
            </p:extLst>
          </p:nvPr>
        </p:nvGraphicFramePr>
        <p:xfrm>
          <a:off x="-2177032" y="-4213607"/>
          <a:ext cx="4236" cy="4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1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983D8A0-245C-C6B5-D395-CA145FEF5B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177032" y="-4213607"/>
                        <a:ext cx="4236" cy="42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3">
            <a:extLst>
              <a:ext uri="{FF2B5EF4-FFF2-40B4-BE49-F238E27FC236}">
                <a16:creationId xmlns:a16="http://schemas.microsoft.com/office/drawing/2014/main" id="{8A49EC6A-0F73-CE52-4D8D-B7BD143E1DFA}"/>
              </a:ext>
            </a:extLst>
          </p:cNvPr>
          <p:cNvSpPr txBox="1"/>
          <p:nvPr/>
        </p:nvSpPr>
        <p:spPr>
          <a:xfrm>
            <a:off x="963417" y="4119889"/>
            <a:ext cx="7621784" cy="2807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8536" b="1" spc="-188" dirty="0">
                <a:solidFill>
                  <a:srgbClr val="00AB39"/>
                </a:solidFill>
                <a:latin typeface="+mj-lt"/>
              </a:rPr>
              <a:t>Consejería de</a:t>
            </a:r>
          </a:p>
          <a:p>
            <a:r>
              <a:rPr lang="es-ES" sz="8536" b="1" spc="-188" dirty="0">
                <a:solidFill>
                  <a:srgbClr val="00AB39"/>
                </a:solidFill>
                <a:latin typeface="+mj-lt"/>
              </a:rPr>
              <a:t>XXXXX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1FDBC1-148F-3461-920C-F7E4301E93C9}"/>
              </a:ext>
            </a:extLst>
          </p:cNvPr>
          <p:cNvSpPr txBox="1"/>
          <p:nvPr/>
        </p:nvSpPr>
        <p:spPr>
          <a:xfrm>
            <a:off x="15453687" y="7744142"/>
            <a:ext cx="7183774" cy="148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spc="-188" dirty="0">
                <a:solidFill>
                  <a:srgbClr val="00AB39"/>
                </a:solidFill>
                <a:latin typeface="+mj-lt"/>
              </a:rPr>
              <a:t>Inversión</a:t>
            </a:r>
            <a:r>
              <a:rPr lang="es-ES" sz="6401" b="1" spc="-188" dirty="0">
                <a:solidFill>
                  <a:srgbClr val="00AB39"/>
                </a:solidFill>
                <a:latin typeface="+mj-lt"/>
              </a:rPr>
              <a:t>:</a:t>
            </a:r>
          </a:p>
          <a:p>
            <a:endParaRPr lang="es-ES" sz="2669" b="1" dirty="0">
              <a:solidFill>
                <a:srgbClr val="00AB39"/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E3F06F3-3A18-710D-C8CB-FCE79C774088}"/>
              </a:ext>
            </a:extLst>
          </p:cNvPr>
          <p:cNvCxnSpPr>
            <a:cxnSpLocks/>
          </p:cNvCxnSpPr>
          <p:nvPr/>
        </p:nvCxnSpPr>
        <p:spPr>
          <a:xfrm>
            <a:off x="15453687" y="7677958"/>
            <a:ext cx="2641600" cy="0"/>
          </a:xfrm>
          <a:prstGeom prst="line">
            <a:avLst/>
          </a:prstGeom>
          <a:ln w="730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C976FAF-9600-FA37-A69B-A0C71D568056}"/>
              </a:ext>
            </a:extLst>
          </p:cNvPr>
          <p:cNvSpPr txBox="1"/>
          <p:nvPr/>
        </p:nvSpPr>
        <p:spPr>
          <a:xfrm>
            <a:off x="15311774" y="10134464"/>
            <a:ext cx="7183774" cy="1426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spc="-188" dirty="0">
                <a:solidFill>
                  <a:srgbClr val="00AB39"/>
                </a:solidFill>
                <a:latin typeface="+mj-lt"/>
              </a:rPr>
              <a:t>Ayuda UE:</a:t>
            </a:r>
          </a:p>
          <a:p>
            <a:endParaRPr lang="es-ES" sz="2669" b="1" dirty="0">
              <a:solidFill>
                <a:srgbClr val="00AB39"/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063B4E-1DB5-FEEB-D8CF-291BAB5E11C5}"/>
              </a:ext>
            </a:extLst>
          </p:cNvPr>
          <p:cNvSpPr/>
          <p:nvPr/>
        </p:nvSpPr>
        <p:spPr>
          <a:xfrm>
            <a:off x="15453687" y="4777330"/>
            <a:ext cx="2641600" cy="2324565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801"/>
              <a:t>Código </a:t>
            </a:r>
            <a:r>
              <a:rPr lang="es-ES" sz="4801" dirty="0"/>
              <a:t>QR</a:t>
            </a: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945C944D-4ED0-F3D4-3967-D5EC5F69C4CF}"/>
              </a:ext>
            </a:extLst>
          </p:cNvPr>
          <p:cNvSpPr txBox="1"/>
          <p:nvPr/>
        </p:nvSpPr>
        <p:spPr>
          <a:xfrm>
            <a:off x="963417" y="7352338"/>
            <a:ext cx="9940326" cy="403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805" b="1" spc="-188" dirty="0">
                <a:solidFill>
                  <a:srgbClr val="00AB39"/>
                </a:solidFill>
                <a:latin typeface="+mj-lt"/>
              </a:rPr>
              <a:t>PROYECTO EUROPEO xxxx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E3B8B4-61F1-33ED-0AF1-480A7BA1857D}"/>
              </a:ext>
            </a:extLst>
          </p:cNvPr>
          <p:cNvSpPr/>
          <p:nvPr/>
        </p:nvSpPr>
        <p:spPr>
          <a:xfrm>
            <a:off x="-30653" y="-9686"/>
            <a:ext cx="19829953" cy="3121200"/>
          </a:xfrm>
          <a:prstGeom prst="rect">
            <a:avLst/>
          </a:prstGeom>
          <a:solidFill>
            <a:srgbClr val="00AB3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34"/>
          </a:p>
        </p:txBody>
      </p:sp>
      <p:sp>
        <p:nvSpPr>
          <p:cNvPr id="7" name="TextBox 19">
            <a:extLst>
              <a:ext uri="{FF2B5EF4-FFF2-40B4-BE49-F238E27FC236}">
                <a16:creationId xmlns:a16="http://schemas.microsoft.com/office/drawing/2014/main" id="{B30A04E8-8CC8-E8D4-1E5B-797A410235CB}"/>
              </a:ext>
            </a:extLst>
          </p:cNvPr>
          <p:cNvSpPr txBox="1"/>
          <p:nvPr/>
        </p:nvSpPr>
        <p:spPr>
          <a:xfrm>
            <a:off x="963417" y="12085444"/>
            <a:ext cx="7183774" cy="148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6401" spc="-188" dirty="0">
                <a:solidFill>
                  <a:srgbClr val="00AB39"/>
                </a:solidFill>
                <a:latin typeface="+mj-lt"/>
              </a:rPr>
              <a:t>Descripción:</a:t>
            </a:r>
          </a:p>
          <a:p>
            <a:endParaRPr lang="es-ES" sz="2669" dirty="0">
              <a:solidFill>
                <a:srgbClr val="00AB39"/>
              </a:solidFill>
              <a:latin typeface="+mj-lt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FE8D490-21CB-B2C3-2139-19FE216528B0}"/>
              </a:ext>
            </a:extLst>
          </p:cNvPr>
          <p:cNvCxnSpPr>
            <a:cxnSpLocks/>
          </p:cNvCxnSpPr>
          <p:nvPr/>
        </p:nvCxnSpPr>
        <p:spPr>
          <a:xfrm>
            <a:off x="15453687" y="9819300"/>
            <a:ext cx="2641600" cy="0"/>
          </a:xfrm>
          <a:prstGeom prst="line">
            <a:avLst/>
          </a:prstGeom>
          <a:ln w="730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>
            <a:extLst>
              <a:ext uri="{FF2B5EF4-FFF2-40B4-BE49-F238E27FC236}">
                <a16:creationId xmlns:a16="http://schemas.microsoft.com/office/drawing/2014/main" id="{38DA0215-9789-8754-FF96-6BD473C24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417" y="924754"/>
            <a:ext cx="16848466" cy="1676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D5DA2F5B-F918-8925-33FF-3BB1C41C81B2}"/>
              </a:ext>
            </a:extLst>
          </p:cNvPr>
          <p:cNvGrpSpPr/>
          <p:nvPr/>
        </p:nvGrpSpPr>
        <p:grpSpPr>
          <a:xfrm>
            <a:off x="1626850" y="14593449"/>
            <a:ext cx="16545600" cy="1684800"/>
            <a:chOff x="1626850" y="14593449"/>
            <a:chExt cx="16545600" cy="16848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60F9E90-CDCE-D450-CCF8-8D85A242516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26850" y="14933303"/>
              <a:ext cx="5219856" cy="1339744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507534A-2318-22A5-1740-4E1AAA9C77E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601455" y="14978193"/>
              <a:ext cx="5570995" cy="1249964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5B20680-17D2-AF72-FBE3-96021101FD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4549" b="16587"/>
            <a:stretch/>
          </p:blipFill>
          <p:spPr>
            <a:xfrm>
              <a:off x="7127498" y="14593449"/>
              <a:ext cx="5193164" cy="1684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32799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eff24bb-2089-4400-8c8e-f71e680378b2}" enabled="0" method="" siteId="{deff24bb-2089-4400-8c8e-f71e680378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107</TotalTime>
  <Words>15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think-cell Slide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 PROYECTO</dc:title>
  <dc:creator>Fernandez Scagliusi, Maria Belen</dc:creator>
  <cp:lastModifiedBy>Senent Gimenez, Ana</cp:lastModifiedBy>
  <cp:revision>11</cp:revision>
  <dcterms:created xsi:type="dcterms:W3CDTF">2024-11-25T18:36:49Z</dcterms:created>
  <dcterms:modified xsi:type="dcterms:W3CDTF">2025-04-15T15:00:36Z</dcterms:modified>
</cp:coreProperties>
</file>