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485"/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9743DF-C891-4F97-9492-CB3AC40EE4B0}" v="30" dt="2024-12-05T16:10:05.9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7" d="100"/>
          <a:sy n="77" d="100"/>
        </p:scale>
        <p:origin x="124" y="-7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FD9743DF-C891-4F97-9492-CB3AC40EE4B0}"/>
    <pc:docChg chg="undo redo custSel modSld modMainMaster">
      <pc:chgData name="Calviño Gonzalez, Maria" userId="a5947558-8403-4d07-bcba-097bad98c409" providerId="ADAL" clId="{FD9743DF-C891-4F97-9492-CB3AC40EE4B0}" dt="2024-12-05T16:10:18.402" v="144" actId="1076"/>
      <pc:docMkLst>
        <pc:docMk/>
      </pc:docMkLst>
      <pc:sldChg chg="addSp delSp modSp mod setBg">
        <pc:chgData name="Calviño Gonzalez, Maria" userId="a5947558-8403-4d07-bcba-097bad98c409" providerId="ADAL" clId="{FD9743DF-C891-4F97-9492-CB3AC40EE4B0}" dt="2024-12-05T16:10:18.402" v="144" actId="1076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FD9743DF-C891-4F97-9492-CB3AC40EE4B0}" dt="2024-12-05T16:10:18.402" v="144" actId="1076"/>
          <ac:spMkLst>
            <pc:docMk/>
            <pc:sldMk cId="1285325987" sldId="256"/>
            <ac:spMk id="2" creationId="{BC594018-E0BB-809F-9EB8-EFA2D7C8A501}"/>
          </ac:spMkLst>
        </pc:spChg>
        <pc:spChg chg="mod ord">
          <ac:chgData name="Calviño Gonzalez, Maria" userId="a5947558-8403-4d07-bcba-097bad98c409" providerId="ADAL" clId="{FD9743DF-C891-4F97-9492-CB3AC40EE4B0}" dt="2024-12-05T15:59:24.845" v="80"/>
          <ac:spMkLst>
            <pc:docMk/>
            <pc:sldMk cId="1285325987" sldId="256"/>
            <ac:spMk id="15" creationId="{ECFBAAE1-F324-C78F-D566-1BD54E51B523}"/>
          </ac:spMkLst>
        </pc:spChg>
        <pc:spChg chg="mod ord">
          <ac:chgData name="Calviño Gonzalez, Maria" userId="a5947558-8403-4d07-bcba-097bad98c409" providerId="ADAL" clId="{FD9743DF-C891-4F97-9492-CB3AC40EE4B0}" dt="2024-12-05T15:59:24.845" v="80"/>
          <ac:spMkLst>
            <pc:docMk/>
            <pc:sldMk cId="1285325987" sldId="256"/>
            <ac:spMk id="16" creationId="{400C61BF-457C-162B-A97F-B30941A9812A}"/>
          </ac:spMkLst>
        </pc:spChg>
        <pc:graphicFrameChg chg="mod">
          <ac:chgData name="Calviño Gonzalez, Maria" userId="a5947558-8403-4d07-bcba-097bad98c409" providerId="ADAL" clId="{FD9743DF-C891-4F97-9492-CB3AC40EE4B0}" dt="2024-12-05T15:59:24.886" v="82"/>
          <ac:graphicFrameMkLst>
            <pc:docMk/>
            <pc:sldMk cId="1285325987" sldId="256"/>
            <ac:graphicFrameMk id="4" creationId="{442B0299-B6F9-8D92-44E4-53FF21262F95}"/>
          </ac:graphicFrameMkLst>
        </pc:graphicFrameChg>
        <pc:picChg chg="add del">
          <ac:chgData name="Calviño Gonzalez, Maria" userId="a5947558-8403-4d07-bcba-097bad98c409" providerId="ADAL" clId="{FD9743DF-C891-4F97-9492-CB3AC40EE4B0}" dt="2024-12-05T15:59:12.353" v="43" actId="478"/>
          <ac:picMkLst>
            <pc:docMk/>
            <pc:sldMk cId="1285325987" sldId="256"/>
            <ac:picMk id="3" creationId="{AD359685-CFD8-AB76-2A9D-21CF621C7577}"/>
          </ac:picMkLst>
        </pc:picChg>
        <pc:picChg chg="add del mod ord">
          <ac:chgData name="Calviño Gonzalez, Maria" userId="a5947558-8403-4d07-bcba-097bad98c409" providerId="ADAL" clId="{FD9743DF-C891-4F97-9492-CB3AC40EE4B0}" dt="2024-12-05T15:59:34.692" v="106" actId="1035"/>
          <ac:picMkLst>
            <pc:docMk/>
            <pc:sldMk cId="1285325987" sldId="256"/>
            <ac:picMk id="14" creationId="{D5EA328F-AD33-426D-6041-E5CBBD3822FE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19" creationId="{5DBA01DF-F331-A380-E9E3-D5AE3E71865E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21" creationId="{C9699236-A463-7228-BCAA-C1D9346BF60F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23" creationId="{27C66492-40B4-79F8-83B0-F84C1EAC8848}"/>
          </ac:picMkLst>
        </pc:picChg>
      </pc:sldChg>
      <pc:sldChg chg="addSp delSp modSp mod">
        <pc:chgData name="Calviño Gonzalez, Maria" userId="a5947558-8403-4d07-bcba-097bad98c409" providerId="ADAL" clId="{FD9743DF-C891-4F97-9492-CB3AC40EE4B0}" dt="2024-12-05T16:06:07.132" v="142" actId="20577"/>
        <pc:sldMkLst>
          <pc:docMk/>
          <pc:sldMk cId="3253062772" sldId="257"/>
        </pc:sldMkLst>
        <pc:spChg chg="mod">
          <ac:chgData name="Calviño Gonzalez, Maria" userId="a5947558-8403-4d07-bcba-097bad98c409" providerId="ADAL" clId="{FD9743DF-C891-4F97-9492-CB3AC40EE4B0}" dt="2024-12-05T16:00:51.793" v="113" actId="207"/>
          <ac:spMkLst>
            <pc:docMk/>
            <pc:sldMk cId="3253062772" sldId="257"/>
            <ac:spMk id="9" creationId="{9BDA9E9D-BCB7-EDBD-D3C9-315A79666C39}"/>
          </ac:spMkLst>
        </pc:spChg>
        <pc:spChg chg="mod">
          <ac:chgData name="Calviño Gonzalez, Maria" userId="a5947558-8403-4d07-bcba-097bad98c409" providerId="ADAL" clId="{FD9743DF-C891-4F97-9492-CB3AC40EE4B0}" dt="2024-12-05T16:06:07.132" v="142" actId="20577"/>
          <ac:spMkLst>
            <pc:docMk/>
            <pc:sldMk cId="3253062772" sldId="257"/>
            <ac:spMk id="12" creationId="{2876EC44-0C0E-AABD-7085-04191D989A6D}"/>
          </ac:spMkLst>
        </pc:spChg>
        <pc:picChg chg="add del">
          <ac:chgData name="Calviño Gonzalez, Maria" userId="a5947558-8403-4d07-bcba-097bad98c409" providerId="ADAL" clId="{FD9743DF-C891-4F97-9492-CB3AC40EE4B0}" dt="2024-12-05T16:00:54.153" v="115" actId="22"/>
          <ac:picMkLst>
            <pc:docMk/>
            <pc:sldMk cId="3253062772" sldId="257"/>
            <ac:picMk id="3" creationId="{C453F14E-32E6-CC8E-EA6A-D0A8B4E0C764}"/>
          </ac:picMkLst>
        </pc:picChg>
        <pc:picChg chg="mod">
          <ac:chgData name="Calviño Gonzalez, Maria" userId="a5947558-8403-4d07-bcba-097bad98c409" providerId="ADAL" clId="{FD9743DF-C891-4F97-9492-CB3AC40EE4B0}" dt="2024-12-05T16:00:57.179" v="116" actId="14826"/>
          <ac:picMkLst>
            <pc:docMk/>
            <pc:sldMk cId="3253062772" sldId="257"/>
            <ac:picMk id="11" creationId="{B86FC9BE-854E-6F40-A07F-A54A84816276}"/>
          </ac:picMkLst>
        </pc:picChg>
      </pc:sldChg>
      <pc:sldMasterChg chg="addSp delSp modSp mod">
        <pc:chgData name="Calviño Gonzalez, Maria" userId="a5947558-8403-4d07-bcba-097bad98c409" providerId="ADAL" clId="{FD9743DF-C891-4F97-9492-CB3AC40EE4B0}" dt="2024-12-05T15:57:02.692" v="25"/>
        <pc:sldMasterMkLst>
          <pc:docMk/>
          <pc:sldMasterMk cId="2856991731" sldId="2147483648"/>
        </pc:sldMasterMkLst>
        <pc:spChg chg="add mod modVis">
          <ac:chgData name="Calviño Gonzalez, Maria" userId="a5947558-8403-4d07-bcba-097bad98c409" providerId="ADAL" clId="{FD9743DF-C891-4F97-9492-CB3AC40EE4B0}" dt="2024-12-05T15:56:59.161" v="19"/>
          <ac:spMkLst>
            <pc:docMk/>
            <pc:sldMasterMk cId="2856991731" sldId="2147483648"/>
            <ac:spMk id="7" creationId="{3B49DFF3-3B27-32A8-1EF1-03108C44F3DC}"/>
          </ac:spMkLst>
        </pc:spChg>
        <pc:spChg chg="add del mod modVis">
          <ac:chgData name="Calviño Gonzalez, Maria" userId="a5947558-8403-4d07-bcba-097bad98c409" providerId="ADAL" clId="{FD9743DF-C891-4F97-9492-CB3AC40EE4B0}" dt="2024-12-05T15:57:02.692" v="25"/>
          <ac:spMkLst>
            <pc:docMk/>
            <pc:sldMasterMk cId="2856991731" sldId="2147483648"/>
            <ac:spMk id="9" creationId="{C3624057-E841-1130-2916-C21474D79600}"/>
          </ac:spMkLst>
        </pc:sp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  <p:sp>
        <p:nvSpPr>
          <p:cNvPr id="7" name="Workspace [Presentation]" hidden="1">
            <a:extLst>
              <a:ext uri="{FF2B5EF4-FFF2-40B4-BE49-F238E27FC236}">
                <a16:creationId xmlns:a16="http://schemas.microsoft.com/office/drawing/2014/main" id="{3B49DFF3-3B27-32A8-1EF1-03108C44F3DC}"/>
              </a:ext>
            </a:extLst>
          </p:cNvPr>
          <p:cNvSpPr/>
          <p:nvPr userDrawn="1"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12700" cap="flat" cmpd="sng" algn="ctr">
            <a:solidFill>
              <a:srgbClr val="D24726"/>
            </a:solidFill>
            <a:prstDash val="lg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34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34682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41497" y="3371357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Xxxxxxx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EA328F-AD33-426D-6041-E5CBBD3822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609"/>
            <a:ext cx="12191999" cy="685800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DB93B8C-BA38-A467-180E-779E3FD21DE0}"/>
              </a:ext>
            </a:extLst>
          </p:cNvPr>
          <p:cNvGrpSpPr/>
          <p:nvPr/>
        </p:nvGrpSpPr>
        <p:grpSpPr>
          <a:xfrm>
            <a:off x="297224" y="5973646"/>
            <a:ext cx="7553844" cy="726678"/>
            <a:chOff x="297224" y="5973646"/>
            <a:chExt cx="7553844" cy="726678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6A5B5F8-8A5F-CE8A-FAA2-737BCCBB96CE}"/>
                </a:ext>
              </a:extLst>
            </p:cNvPr>
            <p:cNvCxnSpPr>
              <a:cxnSpLocks/>
            </p:cNvCxnSpPr>
            <p:nvPr/>
          </p:nvCxnSpPr>
          <p:spPr>
            <a:xfrm>
              <a:off x="3537297" y="6200270"/>
              <a:ext cx="0" cy="331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7F18D15-3612-6B1E-01C3-675B35FF0426}"/>
                </a:ext>
              </a:extLst>
            </p:cNvPr>
            <p:cNvGrpSpPr/>
            <p:nvPr/>
          </p:nvGrpSpPr>
          <p:grpSpPr>
            <a:xfrm>
              <a:off x="297224" y="5973646"/>
              <a:ext cx="7553844" cy="726678"/>
              <a:chOff x="297224" y="5973646"/>
              <a:chExt cx="7553844" cy="72667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D372F2C8-EE00-DBFA-C17D-7EEC9E81A715}"/>
                  </a:ext>
                </a:extLst>
              </p:cNvPr>
              <p:cNvGrpSpPr/>
              <p:nvPr/>
            </p:nvGrpSpPr>
            <p:grpSpPr>
              <a:xfrm>
                <a:off x="297224" y="6074757"/>
                <a:ext cx="7553844" cy="625567"/>
                <a:chOff x="297224" y="6074757"/>
                <a:chExt cx="7553844" cy="625567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9DDD3393-EAED-10DF-84DA-CC42845C10D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224" y="6074757"/>
                  <a:ext cx="1782394" cy="625567"/>
                </a:xfrm>
                <a:prstGeom prst="rect">
                  <a:avLst/>
                </a:prstGeom>
              </p:spPr>
            </p:pic>
            <p:pic>
              <p:nvPicPr>
                <p:cNvPr id="29" name="Picture 28">
                  <a:extLst>
                    <a:ext uri="{FF2B5EF4-FFF2-40B4-BE49-F238E27FC236}">
                      <a16:creationId xmlns:a16="http://schemas.microsoft.com/office/drawing/2014/main" id="{8FB11314-4F1C-931C-D242-10B5FFFF1D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54624" y="6122265"/>
                  <a:ext cx="2050984" cy="433606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F892FB7C-6004-2CAB-72C7-698DC140BF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7110" y="6259954"/>
                  <a:ext cx="1873958" cy="186444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 descr="A black and white logo&#10;&#10;AI-generated content may be incorrect.">
                <a:extLst>
                  <a:ext uri="{FF2B5EF4-FFF2-40B4-BE49-F238E27FC236}">
                    <a16:creationId xmlns:a16="http://schemas.microsoft.com/office/drawing/2014/main" id="{97CAECDC-C4F8-25F3-EA21-2D2500990D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1197" y="5973646"/>
                <a:ext cx="1350349" cy="71192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0"/>
            <a:ext cx="12192000" cy="861237"/>
          </a:xfrm>
          <a:prstGeom prst="rect">
            <a:avLst/>
          </a:prstGeom>
          <a:solidFill>
            <a:srgbClr val="1E3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655" y="153479"/>
            <a:ext cx="613280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FEDER	</a:t>
            </a:r>
            <a:r>
              <a:rPr lang="es-ES" sz="1200" dirty="0">
                <a:solidFill>
                  <a:schemeClr val="bg1"/>
                </a:solidFill>
              </a:rPr>
              <a:t>Fondo Europeo de Desarrollo Regional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8</cp:revision>
  <dcterms:created xsi:type="dcterms:W3CDTF">2024-12-05T15:09:42Z</dcterms:created>
  <dcterms:modified xsi:type="dcterms:W3CDTF">2025-06-12T14:05:46Z</dcterms:modified>
</cp:coreProperties>
</file>