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38" userDrawn="1">
          <p15:clr>
            <a:srgbClr val="A4A3A4"/>
          </p15:clr>
        </p15:guide>
        <p15:guide id="2" pos="567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30" d="100"/>
          <a:sy n="30" d="100"/>
        </p:scale>
        <p:origin x="2616" y="156"/>
      </p:cViewPr>
      <p:guideLst>
        <p:guide orient="horz" pos="7938"/>
        <p:guide pos="56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lviño Gonzalez, Maria" userId="a5947558-8403-4d07-bcba-097bad98c409" providerId="ADAL" clId="{4E09A552-06D0-4629-ADA7-ADD5267DFB3E}"/>
    <pc:docChg chg="modSld">
      <pc:chgData name="Calviño Gonzalez, Maria" userId="a5947558-8403-4d07-bcba-097bad98c409" providerId="ADAL" clId="{4E09A552-06D0-4629-ADA7-ADD5267DFB3E}" dt="2024-12-04T17:52:27.401" v="15" actId="20577"/>
      <pc:docMkLst>
        <pc:docMk/>
      </pc:docMkLst>
      <pc:sldChg chg="modSp mod">
        <pc:chgData name="Calviño Gonzalez, Maria" userId="a5947558-8403-4d07-bcba-097bad98c409" providerId="ADAL" clId="{4E09A552-06D0-4629-ADA7-ADD5267DFB3E}" dt="2024-12-04T17:52:27.401" v="15" actId="20577"/>
        <pc:sldMkLst>
          <pc:docMk/>
          <pc:sldMk cId="3001127621" sldId="256"/>
        </pc:sldMkLst>
        <pc:spChg chg="mod">
          <ac:chgData name="Calviño Gonzalez, Maria" userId="a5947558-8403-4d07-bcba-097bad98c409" providerId="ADAL" clId="{4E09A552-06D0-4629-ADA7-ADD5267DFB3E}" dt="2024-12-04T17:52:27.401" v="15" actId="20577"/>
          <ac:spMkLst>
            <pc:docMk/>
            <pc:sldMk cId="3001127621" sldId="256"/>
            <ac:spMk id="11" creationId="{7E1CBDC2-A003-9CE0-AEA5-0AE5ACEFCF51}"/>
          </ac:spMkLst>
        </pc:spChg>
        <pc:picChg chg="mod">
          <ac:chgData name="Calviño Gonzalez, Maria" userId="a5947558-8403-4d07-bcba-097bad98c409" providerId="ADAL" clId="{4E09A552-06D0-4629-ADA7-ADD5267DFB3E}" dt="2024-11-25T19:34:01.564" v="4" actId="1076"/>
          <ac:picMkLst>
            <pc:docMk/>
            <pc:sldMk cId="3001127621" sldId="256"/>
            <ac:picMk id="9" creationId="{F3B832F5-72D1-EEA5-C0F1-0FEFB048457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27/01/2025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4997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27/01/2025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9702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27/01/2025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854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27/01/2025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9456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27/01/2025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107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27/01/2025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814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27/01/2025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6251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27/01/2025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897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27/01/2025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6459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27/01/2025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9722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27/01/2025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9210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0B300-3A47-40E9-B865-BA350784BDDE}" type="datetimeFigureOut">
              <a:rPr lang="es-ES" smtClean="0"/>
              <a:t>27/01/2025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02BDBC6E-EE83-E259-5C48-B4074D8D41F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714640887"/>
              </p:ext>
            </p:extLst>
          </p:nvPr>
        </p:nvGraphicFramePr>
        <p:xfrm>
          <a:off x="4169" y="3986"/>
          <a:ext cx="4167" cy="39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395" imgH="394" progId="TCLayout.ActiveDocument.1">
                  <p:embed/>
                </p:oleObj>
              </mc:Choice>
              <mc:Fallback>
                <p:oleObj name="think-cell Slide" r:id="rId14" imgW="395" imgH="394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2BDBC6E-EE83-E259-5C48-B4074D8D41F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169" y="3986"/>
                        <a:ext cx="4167" cy="39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61805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3DBF5227-301D-6549-A4D7-7E0B4952B28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30200296"/>
              </p:ext>
            </p:extLst>
          </p:nvPr>
        </p:nvGraphicFramePr>
        <p:xfrm>
          <a:off x="401196" y="3986"/>
          <a:ext cx="3983" cy="39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DBF5227-301D-6549-A4D7-7E0B4952B28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1196" y="3986"/>
                        <a:ext cx="3983" cy="39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CC6AC56C-5F06-ED17-5195-E03AE89AA7DB}"/>
              </a:ext>
            </a:extLst>
          </p:cNvPr>
          <p:cNvGrpSpPr/>
          <p:nvPr/>
        </p:nvGrpSpPr>
        <p:grpSpPr>
          <a:xfrm>
            <a:off x="0" y="21869400"/>
            <a:ext cx="18000663" cy="3330575"/>
            <a:chOff x="0" y="21869400"/>
            <a:chExt cx="18000663" cy="333057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F84FE14-A9CC-0162-08BB-C8131CE283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47" t="-105592" r="46663"/>
            <a:stretch/>
          </p:blipFill>
          <p:spPr>
            <a:xfrm>
              <a:off x="0" y="21869400"/>
              <a:ext cx="6966857" cy="3330575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6605936-D1E6-186C-B5D3-DC1C004108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47" t="-105592"/>
            <a:stretch/>
          </p:blipFill>
          <p:spPr>
            <a:xfrm>
              <a:off x="6362700" y="21869400"/>
              <a:ext cx="11637963" cy="3330575"/>
            </a:xfrm>
            <a:prstGeom prst="rect">
              <a:avLst/>
            </a:prstGeom>
          </p:spPr>
        </p:pic>
      </p:grpSp>
      <p:pic>
        <p:nvPicPr>
          <p:cNvPr id="9" name="Imagen 11">
            <a:extLst>
              <a:ext uri="{FF2B5EF4-FFF2-40B4-BE49-F238E27FC236}">
                <a16:creationId xmlns:a16="http://schemas.microsoft.com/office/drawing/2014/main" id="{F3B832F5-72D1-EEA5-C0F1-0FEFB04845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11914" y="21488401"/>
            <a:ext cx="11743693" cy="1139428"/>
          </a:xfrm>
          <a:prstGeom prst="rect">
            <a:avLst/>
          </a:prstGeom>
        </p:spPr>
      </p:pic>
      <p:sp>
        <p:nvSpPr>
          <p:cNvPr id="10" name="Title 5">
            <a:extLst>
              <a:ext uri="{FF2B5EF4-FFF2-40B4-BE49-F238E27FC236}">
                <a16:creationId xmlns:a16="http://schemas.microsoft.com/office/drawing/2014/main" id="{3F4663C3-5C0F-FD5B-C715-389334A016B6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4258755" y="14937224"/>
            <a:ext cx="9484740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7200" dirty="0">
                <a:latin typeface="Arial" panose="020B0604020202020204" pitchFamily="34" charset="0"/>
                <a:cs typeface="Arial" panose="020B0604020202020204" pitchFamily="34" charset="0"/>
              </a:rPr>
              <a:t>NOMBRE DEL </a:t>
            </a:r>
          </a:p>
          <a:p>
            <a:pPr algn="ctr"/>
            <a:r>
              <a:rPr lang="es-ES" sz="7200" dirty="0">
                <a:latin typeface="Arial" panose="020B0604020202020204" pitchFamily="34" charset="0"/>
                <a:cs typeface="Arial" panose="020B0604020202020204" pitchFamily="34" charset="0"/>
              </a:rPr>
              <a:t>PROYECTO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1CBDC2-A003-9CE0-AEA5-0AE5ACEFCF51}"/>
              </a:ext>
            </a:extLst>
          </p:cNvPr>
          <p:cNvSpPr txBox="1"/>
          <p:nvPr/>
        </p:nvSpPr>
        <p:spPr>
          <a:xfrm>
            <a:off x="437308" y="19463508"/>
            <a:ext cx="667742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800" dirty="0">
              <a:solidFill>
                <a:srgbClr val="898D8D"/>
              </a:solidFill>
              <a:latin typeface="Gill Sans MT" panose="020B0502020104020203" pitchFamily="34" charset="0"/>
              <a:cs typeface="Arial" panose="020B0604020202020204" pitchFamily="34" charset="0"/>
            </a:endParaRPr>
          </a:p>
          <a:p>
            <a:r>
              <a:rPr lang="es-ES" sz="2800">
                <a:solidFill>
                  <a:srgbClr val="898D8D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Descripción </a:t>
            </a:r>
            <a:endParaRPr lang="es-ES" sz="2800" dirty="0">
              <a:solidFill>
                <a:srgbClr val="898D8D"/>
              </a:solidFill>
              <a:latin typeface="Gill Sans MT" panose="020B0502020104020203" pitchFamily="34" charset="0"/>
              <a:cs typeface="Arial" panose="020B0604020202020204" pitchFamily="34" charset="0"/>
            </a:endParaRPr>
          </a:p>
          <a:p>
            <a:r>
              <a:rPr lang="es-ES" sz="2800" dirty="0">
                <a:solidFill>
                  <a:srgbClr val="898D8D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Presupuesto</a:t>
            </a:r>
          </a:p>
          <a:p>
            <a:endParaRPr lang="es-ES" sz="2800" dirty="0">
              <a:solidFill>
                <a:srgbClr val="898D8D"/>
              </a:solidFill>
              <a:latin typeface="Gill Sans MT" panose="020B0502020104020203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DD65498-CB6D-0869-E0D4-423FE189C2B0}"/>
              </a:ext>
            </a:extLst>
          </p:cNvPr>
          <p:cNvSpPr txBox="1"/>
          <p:nvPr/>
        </p:nvSpPr>
        <p:spPr>
          <a:xfrm>
            <a:off x="437308" y="23925628"/>
            <a:ext cx="123316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chemeClr val="bg1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Consejería de </a:t>
            </a:r>
          </a:p>
          <a:p>
            <a:r>
              <a:rPr lang="es-ES" sz="2800" dirty="0">
                <a:solidFill>
                  <a:schemeClr val="bg1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XXX</a:t>
            </a:r>
          </a:p>
        </p:txBody>
      </p:sp>
    </p:spTree>
    <p:extLst>
      <p:ext uri="{BB962C8B-B14F-4D97-AF65-F5344CB8AC3E}">
        <p14:creationId xmlns:p14="http://schemas.microsoft.com/office/powerpoint/2010/main" val="30011276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16</TotalTime>
  <Words>8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Gill Sans MT</vt:lpstr>
      <vt:lpstr>Office Theme</vt:lpstr>
      <vt:lpstr>think-cell Slide</vt:lpstr>
      <vt:lpstr>NOMBRE DEL  PROYECTO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DEL  PROYECTO</dc:title>
  <dc:creator>Calviño Gonzalez, Maria</dc:creator>
  <cp:lastModifiedBy>Calviño Gonzalez, Maria</cp:lastModifiedBy>
  <cp:revision>2</cp:revision>
  <dcterms:created xsi:type="dcterms:W3CDTF">2024-11-25T19:12:08Z</dcterms:created>
  <dcterms:modified xsi:type="dcterms:W3CDTF">2025-01-27T15:36:08Z</dcterms:modified>
</cp:coreProperties>
</file>