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B0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734EFE-3E22-4416-A43A-14F36DD71E38}" v="1" dt="2024-12-05T16:10:49.3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744" y="25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lviño Gonzalez, Maria" userId="a5947558-8403-4d07-bcba-097bad98c409" providerId="ADAL" clId="{99734EFE-3E22-4416-A43A-14F36DD71E38}"/>
    <pc:docChg chg="modSld">
      <pc:chgData name="Calviño Gonzalez, Maria" userId="a5947558-8403-4d07-bcba-097bad98c409" providerId="ADAL" clId="{99734EFE-3E22-4416-A43A-14F36DD71E38}" dt="2024-12-05T16:11:23.147" v="14" actId="20577"/>
      <pc:docMkLst>
        <pc:docMk/>
      </pc:docMkLst>
      <pc:sldChg chg="addSp modSp mod">
        <pc:chgData name="Calviño Gonzalez, Maria" userId="a5947558-8403-4d07-bcba-097bad98c409" providerId="ADAL" clId="{99734EFE-3E22-4416-A43A-14F36DD71E38}" dt="2024-12-05T16:11:23.147" v="14" actId="20577"/>
        <pc:sldMkLst>
          <pc:docMk/>
          <pc:sldMk cId="1285325987" sldId="256"/>
        </pc:sldMkLst>
        <pc:spChg chg="add mod">
          <ac:chgData name="Calviño Gonzalez, Maria" userId="a5947558-8403-4d07-bcba-097bad98c409" providerId="ADAL" clId="{99734EFE-3E22-4416-A43A-14F36DD71E38}" dt="2024-12-05T16:11:02.193" v="11" actId="1037"/>
          <ac:spMkLst>
            <pc:docMk/>
            <pc:sldMk cId="1285325987" sldId="256"/>
            <ac:spMk id="2" creationId="{BC594018-E0BB-809F-9EB8-EFA2D7C8A501}"/>
          </ac:spMkLst>
        </pc:spChg>
        <pc:spChg chg="mod">
          <ac:chgData name="Calviño Gonzalez, Maria" userId="a5947558-8403-4d07-bcba-097bad98c409" providerId="ADAL" clId="{99734EFE-3E22-4416-A43A-14F36DD71E38}" dt="2024-12-05T16:11:23.147" v="14" actId="20577"/>
          <ac:spMkLst>
            <pc:docMk/>
            <pc:sldMk cId="1285325987" sldId="256"/>
            <ac:spMk id="16" creationId="{400C61BF-457C-162B-A97F-B30941A9812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2CA83-997E-9131-1DB6-3321179D1E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743D55-1E68-893D-A411-86C1310A67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2D7BA8-BD93-10E7-344A-47516D949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3546C-2A45-F0CF-AE4F-DFD2EB47D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68EAA5-E9F5-6690-9D7C-AD84D3C6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4610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45DD4-4D67-695F-23C3-172965725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A0FD8D-5FAC-F461-A3B3-D9B3416937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FFA9C0-51EC-7F04-2F20-21C417251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C4949-B8E6-5AFA-A055-6924414BF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3697DB-8D78-23D6-F5C7-3BE29AF3A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253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FA9FF76-7661-0E72-2451-1539B6DB87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153CAC-753C-8E1A-FC4D-98664C33D0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BA6ACD-2234-2E8F-2409-CF4177FCB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290C6A-B8E1-6155-45CF-BBD3957C7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281A14-6B12-A822-D3BC-44D4406F1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18094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A9026-812A-741F-4F1C-0539C368F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CF96D3-CDB1-B1A8-5F36-510A26ABA2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9AD1A2-F3FE-EA5A-4430-5AB8CD070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8DA62-FFD0-DCD1-48A2-57CD9B6A6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ED5F03-9FD5-A808-E5E8-442C92B3F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745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58969-07AB-1334-6A40-681307D68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1F8829-3E67-0A3C-1F34-4A624FF92E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50BDA-F435-EB84-1F07-B08296380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2A9AF1-5810-8C14-1DC2-ABE9EF3A9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D570A-2F7A-2A7E-0D26-011248085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0447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92008-1D55-EEA5-8F4A-B63329684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328C7C-7767-7D3E-14CA-ED46A2CCF8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134142-AF5B-ED4D-E8DE-B1215F85CC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CFDF6B-2A8B-100B-4707-87BCCB106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D056BE-347C-823D-57B6-DE6E6AFD7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7FA97D-C61B-14B1-3FDC-B6CFACCAE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344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490B0-10AF-6FA9-70C3-E0E19621FE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9645DA-1C48-82C1-6633-3A2644DE4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0AF293-488B-F040-1945-E7A757EAD4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154740-26AF-0F37-A680-8472E84171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2852D9-312D-802F-3333-25F08DB8D2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3A4C9B-F018-1C64-6DBA-ACB968535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8E327B3-3899-D232-6967-E58B79F40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B74F40-C4A5-6723-03B3-87E1B6818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6344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92B49-3590-00E3-F4E8-09329106D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05C5EE-67C9-6021-000B-19DC088A2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537709-9A73-73B1-4F69-2AEF2D16F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278CD2-764C-53F3-B935-6FAB9BB6D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2324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FD31FF-07CA-38C1-A146-D901DF8C7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10ACDD-CB2D-5796-183F-75180AA74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7E2BA6-9F04-21DA-763A-30A351A2A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5167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E19D15-FECB-36DB-8AAB-A92F37891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D23D3C-435C-0C2F-61C3-2280894A58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46D633-6AA9-9550-B84E-41C7F3DF0C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06DC1C-0912-0324-EE4F-3E80FC349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06ABB5-E5CD-2E73-049C-922537ACC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932520-ECDC-9912-934C-C8C113BE1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5401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E3504-850E-6960-3994-BC824387D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FDF991-D777-1A0E-B3A4-A5A1B71DB1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DC73F2-C820-CF90-6600-354CFE08C8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408F8F-3F00-85BE-5023-6A5B03A3F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C496E0-10BD-BE9D-C72E-230556E0C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B7F1A2-652F-FFB0-36BA-ABADBE40C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43695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D930CA70-43FE-7635-34B8-4DAB279E8ED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86326360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4" imgW="395" imgH="394" progId="TCLayout.ActiveDocument.1">
                  <p:embed/>
                </p:oleObj>
              </mc:Choice>
              <mc:Fallback>
                <p:oleObj name="think-cell Slide" r:id="rId14" imgW="395" imgH="394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D930CA70-43FE-7635-34B8-4DAB279E8ED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79CFE3-032D-E98A-B1CA-68944FA5A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241A1-CE8E-166F-6F99-823F95446D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40B50B-C613-704F-16F9-9C30188DF6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DC9112-CAC0-C182-4EFD-839C3BDD21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FCDC6F-EDD1-A97F-BA4F-811DD3DC95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6991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oleObject" Target="../embeddings/oleObject2.bin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3.png"/><Relationship Id="rId5" Type="http://schemas.openxmlformats.org/officeDocument/2006/relationships/image" Target="../media/image6.png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B07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442B0299-B6F9-8D92-44E4-53FF21262F9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0789622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442B0299-B6F9-8D92-44E4-53FF21262F9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ECFBAAE1-F324-C78F-D566-1BD54E51B523}"/>
              </a:ext>
            </a:extLst>
          </p:cNvPr>
          <p:cNvSpPr txBox="1"/>
          <p:nvPr/>
        </p:nvSpPr>
        <p:spPr>
          <a:xfrm>
            <a:off x="457200" y="457200"/>
            <a:ext cx="5943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FEADER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0C61BF-457C-162B-A97F-B30941A9812A}"/>
              </a:ext>
            </a:extLst>
          </p:cNvPr>
          <p:cNvSpPr txBox="1"/>
          <p:nvPr/>
        </p:nvSpPr>
        <p:spPr>
          <a:xfrm>
            <a:off x="641497" y="3371357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err="1">
                <a:solidFill>
                  <a:schemeClr val="bg1"/>
                </a:solidFill>
                <a:latin typeface="Source Serif Pro" panose="02040603050405020204" pitchFamily="18" charset="0"/>
                <a:ea typeface="Source Serif Pro" panose="02040603050405020204" pitchFamily="18" charset="0"/>
                <a:cs typeface="Arial" panose="020B0604020202020204" pitchFamily="34" charset="0"/>
              </a:rPr>
              <a:t>xxx</a:t>
            </a:r>
            <a:endParaRPr lang="es-ES" sz="4000" dirty="0">
              <a:solidFill>
                <a:schemeClr val="bg1"/>
              </a:solidFill>
              <a:latin typeface="Source Serif Pro" panose="02040603050405020204" pitchFamily="18" charset="0"/>
              <a:ea typeface="Source Serif Pro" panose="02040603050405020204" pitchFamily="18" charset="0"/>
              <a:cs typeface="Arial" panose="020B060402020202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1893A21-F4C4-6690-4174-23B8E2EAA4C8}"/>
              </a:ext>
            </a:extLst>
          </p:cNvPr>
          <p:cNvGrpSpPr/>
          <p:nvPr/>
        </p:nvGrpSpPr>
        <p:grpSpPr>
          <a:xfrm>
            <a:off x="312221" y="6007703"/>
            <a:ext cx="7583310" cy="625567"/>
            <a:chOff x="312221" y="6007703"/>
            <a:chExt cx="7583310" cy="625567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5DBA01DF-F331-A380-E9E3-D5AE3E71865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2221" y="6007703"/>
              <a:ext cx="1782394" cy="625567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27C66492-40B4-79F8-83B0-F84C1EAC884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0620" y="6074187"/>
              <a:ext cx="2050984" cy="433606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1789146-E8CB-21E5-D53C-099AC1BFD02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21573" y="6217432"/>
              <a:ext cx="1873958" cy="186444"/>
            </a:xfrm>
            <a:prstGeom prst="rect">
              <a:avLst/>
            </a:prstGeom>
          </p:spPr>
        </p:pic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E6FA8046-416B-3050-DAC5-37872F24605D}"/>
                </a:ext>
              </a:extLst>
            </p:cNvPr>
            <p:cNvCxnSpPr>
              <a:cxnSpLocks/>
            </p:cNvCxnSpPr>
            <p:nvPr/>
          </p:nvCxnSpPr>
          <p:spPr>
            <a:xfrm>
              <a:off x="3648956" y="6145702"/>
              <a:ext cx="0" cy="33186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5" descr="A black background with white text&#10;&#10;AI-generated content may be incorrect.">
              <a:extLst>
                <a:ext uri="{FF2B5EF4-FFF2-40B4-BE49-F238E27FC236}">
                  <a16:creationId xmlns:a16="http://schemas.microsoft.com/office/drawing/2014/main" id="{3B831B45-36E9-6094-76E3-AE5988B5E58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04584" y="6027892"/>
              <a:ext cx="1389388" cy="4475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85325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526BDB80-BAD6-DA90-C933-72F0CE300CF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6821114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26BDB80-BAD6-DA90-C933-72F0CE300CF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9BDA9E9D-BCB7-EDBD-D3C9-315A79666C39}"/>
              </a:ext>
            </a:extLst>
          </p:cNvPr>
          <p:cNvSpPr/>
          <p:nvPr/>
        </p:nvSpPr>
        <p:spPr>
          <a:xfrm>
            <a:off x="0" y="-156388"/>
            <a:ext cx="12192000" cy="861237"/>
          </a:xfrm>
          <a:prstGeom prst="rect">
            <a:avLst/>
          </a:prstGeom>
          <a:solidFill>
            <a:srgbClr val="50B07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86FC9BE-854E-6F40-A07F-A54A848162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008" y="153479"/>
            <a:ext cx="752574" cy="55427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876EC44-0C0E-AABD-7085-04191D989A6D}"/>
              </a:ext>
            </a:extLst>
          </p:cNvPr>
          <p:cNvSpPr txBox="1"/>
          <p:nvPr/>
        </p:nvSpPr>
        <p:spPr>
          <a:xfrm>
            <a:off x="1162994" y="331760"/>
            <a:ext cx="58227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solidFill>
                  <a:schemeClr val="bg1"/>
                </a:solidFill>
              </a:rPr>
              <a:t>FEADER	</a:t>
            </a:r>
            <a:r>
              <a:rPr lang="es-ES" sz="1200" dirty="0">
                <a:solidFill>
                  <a:schemeClr val="bg1"/>
                </a:solidFill>
              </a:rPr>
              <a:t>Fondo Europeo Agrario de Desarrollo Rural</a:t>
            </a:r>
            <a:endParaRPr lang="es-ES" sz="1200" b="1" dirty="0">
              <a:solidFill>
                <a:schemeClr val="bg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EB3B3D0-2380-31A2-0191-E1F5037FBD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14" y="213814"/>
            <a:ext cx="2050984" cy="43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06277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10</Words>
  <Application>Microsoft Office PowerPoint</Application>
  <PresentationFormat>Widescreen</PresentationFormat>
  <Paragraphs>3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Source Serif Pro</vt:lpstr>
      <vt:lpstr>Office Theme</vt:lpstr>
      <vt:lpstr>think-cell Slide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Calviño Gonzalez, Maria</dc:creator>
  <cp:lastModifiedBy>Calviño Gonzalez, Maria</cp:lastModifiedBy>
  <cp:revision>15</cp:revision>
  <dcterms:created xsi:type="dcterms:W3CDTF">2024-12-05T15:09:42Z</dcterms:created>
  <dcterms:modified xsi:type="dcterms:W3CDTF">2025-06-12T14:11:09Z</dcterms:modified>
</cp:coreProperties>
</file>