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B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354425-7BFD-4888-B5A0-360691EF5DBB}" v="22" dt="2024-12-05T16:32:22.323"/>
    <p1510:client id="{99734EFE-3E22-4416-A43A-14F36DD71E38}" v="1" dt="2024-12-05T16:10:49.3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47" d="100"/>
          <a:sy n="47" d="100"/>
        </p:scale>
        <p:origin x="876" y="32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99734EFE-3E22-4416-A43A-14F36DD71E38}"/>
    <pc:docChg chg="modSld">
      <pc:chgData name="Calviño Gonzalez, Maria" userId="a5947558-8403-4d07-bcba-097bad98c409" providerId="ADAL" clId="{99734EFE-3E22-4416-A43A-14F36DD71E38}" dt="2024-12-05T16:11:23.147" v="14" actId="20577"/>
      <pc:docMkLst>
        <pc:docMk/>
      </pc:docMkLst>
      <pc:sldChg chg="addSp modSp mod">
        <pc:chgData name="Calviño Gonzalez, Maria" userId="a5947558-8403-4d07-bcba-097bad98c409" providerId="ADAL" clId="{99734EFE-3E22-4416-A43A-14F36DD71E38}" dt="2024-12-05T16:11:23.147" v="14" actId="20577"/>
        <pc:sldMkLst>
          <pc:docMk/>
          <pc:sldMk cId="1285325987" sldId="256"/>
        </pc:sldMkLst>
        <pc:spChg chg="add mod">
          <ac:chgData name="Calviño Gonzalez, Maria" userId="a5947558-8403-4d07-bcba-097bad98c409" providerId="ADAL" clId="{99734EFE-3E22-4416-A43A-14F36DD71E38}" dt="2024-12-05T16:11:02.193" v="11" actId="1037"/>
          <ac:spMkLst>
            <pc:docMk/>
            <pc:sldMk cId="1285325987" sldId="256"/>
            <ac:spMk id="2" creationId="{BC594018-E0BB-809F-9EB8-EFA2D7C8A501}"/>
          </ac:spMkLst>
        </pc:spChg>
        <pc:spChg chg="mod">
          <ac:chgData name="Calviño Gonzalez, Maria" userId="a5947558-8403-4d07-bcba-097bad98c409" providerId="ADAL" clId="{99734EFE-3E22-4416-A43A-14F36DD71E38}" dt="2024-12-05T16:11:23.147" v="14" actId="20577"/>
          <ac:spMkLst>
            <pc:docMk/>
            <pc:sldMk cId="1285325987" sldId="256"/>
            <ac:spMk id="16" creationId="{400C61BF-457C-162B-A97F-B30941A9812A}"/>
          </ac:spMkLst>
        </pc:spChg>
      </pc:sldChg>
    </pc:docChg>
  </pc:docChgLst>
  <pc:docChgLst>
    <pc:chgData name="Calviño Gonzalez, Maria" userId="a5947558-8403-4d07-bcba-097bad98c409" providerId="ADAL" clId="{84354425-7BFD-4888-B5A0-360691EF5DBB}"/>
    <pc:docChg chg="undo custSel modSld">
      <pc:chgData name="Calviño Gonzalez, Maria" userId="a5947558-8403-4d07-bcba-097bad98c409" providerId="ADAL" clId="{84354425-7BFD-4888-B5A0-360691EF5DBB}" dt="2024-12-05T16:32:36.375" v="64" actId="1076"/>
      <pc:docMkLst>
        <pc:docMk/>
      </pc:docMkLst>
      <pc:sldChg chg="addSp delSp modSp mod setBg">
        <pc:chgData name="Calviño Gonzalez, Maria" userId="a5947558-8403-4d07-bcba-097bad98c409" providerId="ADAL" clId="{84354425-7BFD-4888-B5A0-360691EF5DBB}" dt="2024-12-05T16:32:36.375" v="64" actId="1076"/>
        <pc:sldMkLst>
          <pc:docMk/>
          <pc:sldMk cId="1285325987" sldId="256"/>
        </pc:sldMkLst>
        <pc:spChg chg="mod ord">
          <ac:chgData name="Calviño Gonzalez, Maria" userId="a5947558-8403-4d07-bcba-097bad98c409" providerId="ADAL" clId="{84354425-7BFD-4888-B5A0-360691EF5DBB}" dt="2024-12-05T16:32:22.292" v="56"/>
          <ac:spMkLst>
            <pc:docMk/>
            <pc:sldMk cId="1285325987" sldId="256"/>
            <ac:spMk id="2" creationId="{BC594018-E0BB-809F-9EB8-EFA2D7C8A501}"/>
          </ac:spMkLst>
        </pc:spChg>
        <pc:spChg chg="mod ord">
          <ac:chgData name="Calviño Gonzalez, Maria" userId="a5947558-8403-4d07-bcba-097bad98c409" providerId="ADAL" clId="{84354425-7BFD-4888-B5A0-360691EF5DBB}" dt="2024-12-05T16:32:22.292" v="56"/>
          <ac:spMkLst>
            <pc:docMk/>
            <pc:sldMk cId="1285325987" sldId="256"/>
            <ac:spMk id="15" creationId="{ECFBAAE1-F324-C78F-D566-1BD54E51B523}"/>
          </ac:spMkLst>
        </pc:spChg>
        <pc:spChg chg="mod ord">
          <ac:chgData name="Calviño Gonzalez, Maria" userId="a5947558-8403-4d07-bcba-097bad98c409" providerId="ADAL" clId="{84354425-7BFD-4888-B5A0-360691EF5DBB}" dt="2024-12-05T16:32:22.292" v="56"/>
          <ac:spMkLst>
            <pc:docMk/>
            <pc:sldMk cId="1285325987" sldId="256"/>
            <ac:spMk id="16" creationId="{400C61BF-457C-162B-A97F-B30941A9812A}"/>
          </ac:spMkLst>
        </pc:spChg>
        <pc:graphicFrameChg chg="mod">
          <ac:chgData name="Calviño Gonzalez, Maria" userId="a5947558-8403-4d07-bcba-097bad98c409" providerId="ADAL" clId="{84354425-7BFD-4888-B5A0-360691EF5DBB}" dt="2024-12-05T16:32:22.636" v="59" actId="1076"/>
          <ac:graphicFrameMkLst>
            <pc:docMk/>
            <pc:sldMk cId="1285325987" sldId="256"/>
            <ac:graphicFrameMk id="4" creationId="{442B0299-B6F9-8D92-44E4-53FF21262F95}"/>
          </ac:graphicFrameMkLst>
        </pc:graphicFrameChg>
        <pc:picChg chg="add mod ord modCrop">
          <ac:chgData name="Calviño Gonzalez, Maria" userId="a5947558-8403-4d07-bcba-097bad98c409" providerId="ADAL" clId="{84354425-7BFD-4888-B5A0-360691EF5DBB}" dt="2024-12-05T16:32:30.367" v="63" actId="14826"/>
          <ac:picMkLst>
            <pc:docMk/>
            <pc:sldMk cId="1285325987" sldId="256"/>
            <ac:picMk id="5" creationId="{62E6CA1A-0244-65F5-9F85-AC1461ECD2C4}"/>
          </ac:picMkLst>
        </pc:picChg>
        <pc:picChg chg="add del mod ord">
          <ac:chgData name="Calviño Gonzalez, Maria" userId="a5947558-8403-4d07-bcba-097bad98c409" providerId="ADAL" clId="{84354425-7BFD-4888-B5A0-360691EF5DBB}" dt="2024-12-05T16:32:36.375" v="64" actId="1076"/>
          <ac:picMkLst>
            <pc:docMk/>
            <pc:sldMk cId="1285325987" sldId="256"/>
            <ac:picMk id="14" creationId="{D5EA328F-AD33-426D-6041-E5CBBD3822FE}"/>
          </ac:picMkLst>
        </pc:picChg>
        <pc:picChg chg="mod ord">
          <ac:chgData name="Calviño Gonzalez, Maria" userId="a5947558-8403-4d07-bcba-097bad98c409" providerId="ADAL" clId="{84354425-7BFD-4888-B5A0-360691EF5DBB}" dt="2024-12-05T16:32:22.292" v="56"/>
          <ac:picMkLst>
            <pc:docMk/>
            <pc:sldMk cId="1285325987" sldId="256"/>
            <ac:picMk id="19" creationId="{5DBA01DF-F331-A380-E9E3-D5AE3E71865E}"/>
          </ac:picMkLst>
        </pc:picChg>
        <pc:picChg chg="mod ord">
          <ac:chgData name="Calviño Gonzalez, Maria" userId="a5947558-8403-4d07-bcba-097bad98c409" providerId="ADAL" clId="{84354425-7BFD-4888-B5A0-360691EF5DBB}" dt="2024-12-05T16:32:22.292" v="56"/>
          <ac:picMkLst>
            <pc:docMk/>
            <pc:sldMk cId="1285325987" sldId="256"/>
            <ac:picMk id="21" creationId="{C9699236-A463-7228-BCAA-C1D9346BF60F}"/>
          </ac:picMkLst>
        </pc:picChg>
        <pc:picChg chg="mod ord">
          <ac:chgData name="Calviño Gonzalez, Maria" userId="a5947558-8403-4d07-bcba-097bad98c409" providerId="ADAL" clId="{84354425-7BFD-4888-B5A0-360691EF5DBB}" dt="2024-12-05T16:32:22.292" v="56"/>
          <ac:picMkLst>
            <pc:docMk/>
            <pc:sldMk cId="1285325987" sldId="256"/>
            <ac:picMk id="23" creationId="{27C66492-40B4-79F8-83B0-F84C1EAC884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2CA83-997E-9131-1DB6-3321179D1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743D55-1E68-893D-A411-86C1310A67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D7BA8-BD93-10E7-344A-47516D949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3546C-2A45-F0CF-AE4F-DFD2EB47D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8EAA5-E9F5-6690-9D7C-AD84D3C6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4610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45DD4-4D67-695F-23C3-172965725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0FD8D-5FAC-F461-A3B3-D9B341693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FA9C0-51EC-7F04-2F20-21C417251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C4949-B8E6-5AFA-A055-6924414BF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3697DB-8D78-23D6-F5C7-3BE29AF3A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253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A9FF76-7661-0E72-2451-1539B6DB87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153CAC-753C-8E1A-FC4D-98664C33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A6ACD-2234-2E8F-2409-CF4177FCB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90C6A-B8E1-6155-45CF-BBD3957C7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81A14-6B12-A822-D3BC-44D4406F1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809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A9026-812A-741F-4F1C-0539C368F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F96D3-CDB1-B1A8-5F36-510A26ABA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AD1A2-F3FE-EA5A-4430-5AB8CD07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8DA62-FFD0-DCD1-48A2-57CD9B6A6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D5F03-9FD5-A808-E5E8-442C92B3F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74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58969-07AB-1334-6A40-681307D68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F8829-3E67-0A3C-1F34-4A624FF92E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50BDA-F435-EB84-1F07-B08296380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A9AF1-5810-8C14-1DC2-ABE9EF3A9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D570A-2F7A-2A7E-0D26-01124808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44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92008-1D55-EEA5-8F4A-B63329684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28C7C-7767-7D3E-14CA-ED46A2CCF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134142-AF5B-ED4D-E8DE-B1215F85C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FDF6B-2A8B-100B-4707-87BCCB106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056BE-347C-823D-57B6-DE6E6AFD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7FA97D-C61B-14B1-3FDC-B6CFACCAE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44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490B0-10AF-6FA9-70C3-E0E19621F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645DA-1C48-82C1-6633-3A2644DE4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0AF293-488B-F040-1945-E7A757EAD4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154740-26AF-0F37-A680-8472E84171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2852D9-312D-802F-3333-25F08DB8D2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3A4C9B-F018-1C64-6DBA-ACB968535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E327B3-3899-D232-6967-E58B79F40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B74F40-C4A5-6723-03B3-87E1B6818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634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92B49-3590-00E3-F4E8-09329106D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5C5EE-67C9-6021-000B-19DC088A2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537709-9A73-73B1-4F69-2AEF2D16F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78CD2-764C-53F3-B935-6FAB9BB6D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2324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FD31FF-07CA-38C1-A146-D901DF8C7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10ACDD-CB2D-5796-183F-75180AA74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7E2BA6-9F04-21DA-763A-30A351A2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516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19D15-FECB-36DB-8AAB-A92F37891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23D3C-435C-0C2F-61C3-2280894A5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46D633-6AA9-9550-B84E-41C7F3DF0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6DC1C-0912-0324-EE4F-3E80FC349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06ABB5-E5CD-2E73-049C-922537ACC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932520-ECDC-9912-934C-C8C113BE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540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E3504-850E-6960-3994-BC824387D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FDF991-D777-1A0E-B3A4-A5A1B71DB1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DC73F2-C820-CF90-6600-354CFE08C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408F8F-3F00-85BE-5023-6A5B03A3F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C496E0-10BD-BE9D-C72E-230556E0C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7F1A2-652F-FFB0-36BA-ABADBE40C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369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D930CA70-43FE-7635-34B8-4DAB279E8E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86326360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930CA70-43FE-7635-34B8-4DAB279E8E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79CFE3-032D-E98A-B1CA-68944FA5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241A1-CE8E-166F-6F99-823F95446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0B50B-C613-704F-16F9-9C30188DF6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F3ED9-F1D6-4BEB-AB3C-9DCBCCAD4804}" type="datetimeFigureOut">
              <a:rPr lang="es-ES" smtClean="0"/>
              <a:t>12/06/2025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C9112-CAC0-C182-4EFD-839C3BDD21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CDC6F-EDD1-A97F-BA4F-811DD3DC9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8E419-10B8-41FA-AAAE-A09FBA19578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699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emf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442B0299-B6F9-8D92-44E4-53FF21262F9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09265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42B0299-B6F9-8D92-44E4-53FF21262F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62E6CA1A-0244-65F5-9F85-AC1461ECD2C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" r="16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CFBAAE1-F324-C78F-D566-1BD54E51B523}"/>
              </a:ext>
            </a:extLst>
          </p:cNvPr>
          <p:cNvSpPr txBox="1"/>
          <p:nvPr/>
        </p:nvSpPr>
        <p:spPr>
          <a:xfrm>
            <a:off x="457200" y="4572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FEADER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0C61BF-457C-162B-A97F-B30941A9812A}"/>
              </a:ext>
            </a:extLst>
          </p:cNvPr>
          <p:cNvSpPr txBox="1"/>
          <p:nvPr/>
        </p:nvSpPr>
        <p:spPr>
          <a:xfrm>
            <a:off x="641497" y="3371357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Source Serif Pro" panose="02040603050405020204" pitchFamily="18" charset="0"/>
                <a:ea typeface="Source Serif Pro" panose="02040603050405020204" pitchFamily="18" charset="0"/>
                <a:cs typeface="Arial" panose="020B0604020202020204" pitchFamily="34" charset="0"/>
              </a:rPr>
              <a:t>xxx</a:t>
            </a:r>
            <a:endParaRPr lang="es-ES" sz="4000" dirty="0">
              <a:solidFill>
                <a:schemeClr val="bg1"/>
              </a:solidFill>
              <a:latin typeface="Source Serif Pro" panose="02040603050405020204" pitchFamily="18" charset="0"/>
              <a:ea typeface="Source Serif Pro" panose="02040603050405020204" pitchFamily="18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EA328F-AD33-426D-6041-E5CBBD3822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87B1937-4D26-55E5-630C-FF009E939FE6}"/>
              </a:ext>
            </a:extLst>
          </p:cNvPr>
          <p:cNvGrpSpPr/>
          <p:nvPr/>
        </p:nvGrpSpPr>
        <p:grpSpPr>
          <a:xfrm>
            <a:off x="312221" y="6007703"/>
            <a:ext cx="7583310" cy="625567"/>
            <a:chOff x="312221" y="6007703"/>
            <a:chExt cx="7583310" cy="62556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57091BC-4085-CB6C-5565-FCE54C4B1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221" y="6007703"/>
              <a:ext cx="1782394" cy="62556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64834BF-1088-F1AC-07CF-1EA1163B81D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0620" y="6074187"/>
              <a:ext cx="2050984" cy="43360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49602DB-8D9C-6485-5185-05B065F75A6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1573" y="6217432"/>
              <a:ext cx="1873958" cy="186444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A41A76C-FC54-EACE-6435-24A02B92B2E9}"/>
                </a:ext>
              </a:extLst>
            </p:cNvPr>
            <p:cNvCxnSpPr>
              <a:cxnSpLocks/>
            </p:cNvCxnSpPr>
            <p:nvPr/>
          </p:nvCxnSpPr>
          <p:spPr>
            <a:xfrm>
              <a:off x="3648956" y="6145702"/>
              <a:ext cx="0" cy="33186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 descr="A black background with white text&#10;&#10;AI-generated content may be incorrect.">
              <a:extLst>
                <a:ext uri="{FF2B5EF4-FFF2-40B4-BE49-F238E27FC236}">
                  <a16:creationId xmlns:a16="http://schemas.microsoft.com/office/drawing/2014/main" id="{7E144754-2F64-C0D4-2556-6AE817114D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4584" y="6027892"/>
              <a:ext cx="1389388" cy="447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532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526BDB80-BAD6-DA90-C933-72F0CE300CF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682111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26BDB80-BAD6-DA90-C933-72F0CE300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9BDA9E9D-BCB7-EDBD-D3C9-315A79666C39}"/>
              </a:ext>
            </a:extLst>
          </p:cNvPr>
          <p:cNvSpPr/>
          <p:nvPr/>
        </p:nvSpPr>
        <p:spPr>
          <a:xfrm>
            <a:off x="0" y="0"/>
            <a:ext cx="12192000" cy="861237"/>
          </a:xfrm>
          <a:prstGeom prst="rect">
            <a:avLst/>
          </a:prstGeom>
          <a:solidFill>
            <a:srgbClr val="50B07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6FC9BE-854E-6F40-A07F-A54A848162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008" y="153479"/>
            <a:ext cx="752574" cy="5542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76EC44-0C0E-AABD-7085-04191D989A6D}"/>
              </a:ext>
            </a:extLst>
          </p:cNvPr>
          <p:cNvSpPr txBox="1"/>
          <p:nvPr/>
        </p:nvSpPr>
        <p:spPr>
          <a:xfrm>
            <a:off x="1162994" y="331760"/>
            <a:ext cx="58227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solidFill>
                  <a:schemeClr val="bg1"/>
                </a:solidFill>
              </a:rPr>
              <a:t>FEADER	</a:t>
            </a:r>
            <a:r>
              <a:rPr lang="es-ES" sz="1200" dirty="0">
                <a:solidFill>
                  <a:schemeClr val="bg1"/>
                </a:solidFill>
              </a:rPr>
              <a:t>Fondo Europeo Agrario de Desarrollo Rural</a:t>
            </a:r>
            <a:endParaRPr lang="es-ES" sz="1200" b="1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EB3B3D0-2380-31A2-0191-E1F5037FBD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514" y="213814"/>
            <a:ext cx="2050984" cy="43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627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10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Source Serif Pro</vt:lpstr>
      <vt:lpstr>Office Theme</vt:lpstr>
      <vt:lpstr>think-cell Slide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Calviño Gonzalez, Maria</dc:creator>
  <cp:lastModifiedBy>Calviño Gonzalez, Maria</cp:lastModifiedBy>
  <cp:revision>11</cp:revision>
  <dcterms:created xsi:type="dcterms:W3CDTF">2024-12-05T15:09:42Z</dcterms:created>
  <dcterms:modified xsi:type="dcterms:W3CDTF">2025-06-12T13:56:46Z</dcterms:modified>
</cp:coreProperties>
</file>