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8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30" d="100"/>
          <a:sy n="30" d="100"/>
        </p:scale>
        <p:origin x="2616" y="156"/>
      </p:cViewPr>
      <p:guideLst>
        <p:guide orient="horz" pos="7938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577AE65D-11E3-44F1-B408-54D1DD943D11}"/>
    <pc:docChg chg="modSld">
      <pc:chgData name="Calviño Gonzalez, Maria" userId="a5947558-8403-4d07-bcba-097bad98c409" providerId="ADAL" clId="{577AE65D-11E3-44F1-B408-54D1DD943D11}" dt="2024-12-04T17:52:05.515" v="15" actId="20577"/>
      <pc:docMkLst>
        <pc:docMk/>
      </pc:docMkLst>
      <pc:sldChg chg="modSp mod">
        <pc:chgData name="Calviño Gonzalez, Maria" userId="a5947558-8403-4d07-bcba-097bad98c409" providerId="ADAL" clId="{577AE65D-11E3-44F1-B408-54D1DD943D11}" dt="2024-12-04T17:52:05.515" v="15" actId="20577"/>
        <pc:sldMkLst>
          <pc:docMk/>
          <pc:sldMk cId="3001127621" sldId="256"/>
        </pc:sldMkLst>
        <pc:spChg chg="mod">
          <ac:chgData name="Calviño Gonzalez, Maria" userId="a5947558-8403-4d07-bcba-097bad98c409" providerId="ADAL" clId="{577AE65D-11E3-44F1-B408-54D1DD943D11}" dt="2024-12-04T17:52:05.515" v="15" actId="20577"/>
          <ac:spMkLst>
            <pc:docMk/>
            <pc:sldMk cId="3001127621" sldId="256"/>
            <ac:spMk id="11" creationId="{7E1CBDC2-A003-9CE0-AEA5-0AE5ACEFCF51}"/>
          </ac:spMkLst>
        </pc:spChg>
        <pc:picChg chg="mod">
          <ac:chgData name="Calviño Gonzalez, Maria" userId="a5947558-8403-4d07-bcba-097bad98c409" providerId="ADAL" clId="{577AE65D-11E3-44F1-B408-54D1DD943D11}" dt="2024-11-25T19:26:37.338" v="4" actId="1076"/>
          <ac:picMkLst>
            <pc:docMk/>
            <pc:sldMk cId="3001127621" sldId="256"/>
            <ac:picMk id="9" creationId="{F3B832F5-72D1-EEA5-C0F1-0FEFB04845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499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70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54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45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0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1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25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9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45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972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921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0B300-3A47-40E9-B865-BA350784BDDE}" type="datetimeFigureOut">
              <a:rPr lang="es-ES" smtClean="0"/>
              <a:t>27/01/2025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02BDBC6E-EE83-E259-5C48-B4074D8D41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714640887"/>
              </p:ext>
            </p:extLst>
          </p:nvPr>
        </p:nvGraphicFramePr>
        <p:xfrm>
          <a:off x="4169" y="3986"/>
          <a:ext cx="4167" cy="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BDBC6E-EE83-E259-5C48-B4074D8D41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69" y="3986"/>
                        <a:ext cx="4167" cy="3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180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BF5227-301D-6549-A4D7-7E0B4952B28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30200296"/>
              </p:ext>
            </p:extLst>
          </p:nvPr>
        </p:nvGraphicFramePr>
        <p:xfrm>
          <a:off x="401196" y="3986"/>
          <a:ext cx="3983" cy="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BF5227-301D-6549-A4D7-7E0B4952B2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1196" y="3986"/>
                        <a:ext cx="3983" cy="3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CC6AC56C-5F06-ED17-5195-E03AE89AA7DB}"/>
              </a:ext>
            </a:extLst>
          </p:cNvPr>
          <p:cNvGrpSpPr/>
          <p:nvPr/>
        </p:nvGrpSpPr>
        <p:grpSpPr>
          <a:xfrm>
            <a:off x="0" y="21869400"/>
            <a:ext cx="18000663" cy="3330575"/>
            <a:chOff x="0" y="21869400"/>
            <a:chExt cx="18000663" cy="33305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84FE14-A9CC-0162-08BB-C8131CE283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7" t="-105592" r="46663"/>
            <a:stretch/>
          </p:blipFill>
          <p:spPr>
            <a:xfrm>
              <a:off x="0" y="21869400"/>
              <a:ext cx="6966857" cy="333057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605936-D1E6-186C-B5D3-DC1C00410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7" t="-105592"/>
            <a:stretch/>
          </p:blipFill>
          <p:spPr>
            <a:xfrm>
              <a:off x="6362700" y="21869400"/>
              <a:ext cx="11637963" cy="3330575"/>
            </a:xfrm>
            <a:prstGeom prst="rect">
              <a:avLst/>
            </a:prstGeom>
          </p:spPr>
        </p:pic>
      </p:grpSp>
      <p:pic>
        <p:nvPicPr>
          <p:cNvPr id="9" name="Imagen 11">
            <a:extLst>
              <a:ext uri="{FF2B5EF4-FFF2-40B4-BE49-F238E27FC236}">
                <a16:creationId xmlns:a16="http://schemas.microsoft.com/office/drawing/2014/main" id="{F3B832F5-72D1-EEA5-C0F1-0FEFB04845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22728" y="21869400"/>
            <a:ext cx="10322063" cy="1054404"/>
          </a:xfrm>
          <a:prstGeom prst="rect">
            <a:avLst/>
          </a:prstGeom>
        </p:spPr>
      </p:pic>
      <p:sp>
        <p:nvSpPr>
          <p:cNvPr id="10" name="Title 5">
            <a:extLst>
              <a:ext uri="{FF2B5EF4-FFF2-40B4-BE49-F238E27FC236}">
                <a16:creationId xmlns:a16="http://schemas.microsoft.com/office/drawing/2014/main" id="{3F4663C3-5C0F-FD5B-C715-389334A016B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258755" y="14937224"/>
            <a:ext cx="948474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2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72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1CBDC2-A003-9CE0-AEA5-0AE5ACEFCF51}"/>
              </a:ext>
            </a:extLst>
          </p:cNvPr>
          <p:cNvSpPr txBox="1"/>
          <p:nvPr/>
        </p:nvSpPr>
        <p:spPr>
          <a:xfrm>
            <a:off x="437308" y="19463508"/>
            <a:ext cx="66774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r>
              <a:rPr lang="es-ES" sz="2800">
                <a:solidFill>
                  <a:srgbClr val="898D8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Descripción </a:t>
            </a:r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r>
              <a:rPr lang="es-ES" sz="2800" dirty="0">
                <a:solidFill>
                  <a:srgbClr val="898D8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Presupuesto</a:t>
            </a:r>
          </a:p>
          <a:p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D65498-CB6D-0869-E0D4-423FE189C2B0}"/>
              </a:ext>
            </a:extLst>
          </p:cNvPr>
          <p:cNvSpPr txBox="1"/>
          <p:nvPr/>
        </p:nvSpPr>
        <p:spPr>
          <a:xfrm>
            <a:off x="437308" y="23958285"/>
            <a:ext cx="11637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Consejería de </a:t>
            </a:r>
          </a:p>
          <a:p>
            <a:r>
              <a:rPr lang="es-ES" sz="2800" dirty="0">
                <a:solidFill>
                  <a:schemeClr val="bg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0011276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</TotalTime>
  <Words>8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think-cell Slide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Calviño Gonzalez, Maria</dc:creator>
  <cp:lastModifiedBy>Calviño Gonzalez, Maria</cp:lastModifiedBy>
  <cp:revision>3</cp:revision>
  <dcterms:created xsi:type="dcterms:W3CDTF">2024-11-25T19:12:08Z</dcterms:created>
  <dcterms:modified xsi:type="dcterms:W3CDTF">2025-01-27T15:34:40Z</dcterms:modified>
</cp:coreProperties>
</file>