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485"/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B21E8A-C3B7-4E3A-ACA6-F1EBEDF48ECA}" v="29" dt="2024-12-05T16:43:29.772"/>
    <p1510:client id="{FD9743DF-C891-4F97-9492-CB3AC40EE4B0}" v="30" dt="2024-12-05T16:10:05.9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48" d="100"/>
          <a:sy n="148" d="100"/>
        </p:scale>
        <p:origin x="282" y="-180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AFB21E8A-C3B7-4E3A-ACA6-F1EBEDF48ECA}"/>
    <pc:docChg chg="undo custSel modSld">
      <pc:chgData name="Calviño Gonzalez, Maria" userId="a5947558-8403-4d07-bcba-097bad98c409" providerId="ADAL" clId="{AFB21E8A-C3B7-4E3A-ACA6-F1EBEDF48ECA}" dt="2024-12-05T16:43:35.551" v="51" actId="1076"/>
      <pc:docMkLst>
        <pc:docMk/>
      </pc:docMkLst>
      <pc:sldChg chg="addSp delSp modSp mod setBg">
        <pc:chgData name="Calviño Gonzalez, Maria" userId="a5947558-8403-4d07-bcba-097bad98c409" providerId="ADAL" clId="{AFB21E8A-C3B7-4E3A-ACA6-F1EBEDF48ECA}" dt="2024-12-05T16:43:35.551" v="51" actId="1076"/>
        <pc:sldMkLst>
          <pc:docMk/>
          <pc:sldMk cId="1285325987" sldId="256"/>
        </pc:sldMkLst>
        <pc:spChg chg="mod ord">
          <ac:chgData name="Calviño Gonzalez, Maria" userId="a5947558-8403-4d07-bcba-097bad98c409" providerId="ADAL" clId="{AFB21E8A-C3B7-4E3A-ACA6-F1EBEDF48ECA}" dt="2024-12-05T16:43:29.772" v="48"/>
          <ac:spMkLst>
            <pc:docMk/>
            <pc:sldMk cId="1285325987" sldId="256"/>
            <ac:spMk id="2" creationId="{BC594018-E0BB-809F-9EB8-EFA2D7C8A501}"/>
          </ac:spMkLst>
        </pc:spChg>
        <pc:spChg chg="mod ord">
          <ac:chgData name="Calviño Gonzalez, Maria" userId="a5947558-8403-4d07-bcba-097bad98c409" providerId="ADAL" clId="{AFB21E8A-C3B7-4E3A-ACA6-F1EBEDF48ECA}" dt="2024-12-05T16:43:29.770" v="38"/>
          <ac:spMkLst>
            <pc:docMk/>
            <pc:sldMk cId="1285325987" sldId="256"/>
            <ac:spMk id="15" creationId="{ECFBAAE1-F324-C78F-D566-1BD54E51B523}"/>
          </ac:spMkLst>
        </pc:spChg>
        <pc:spChg chg="mod ord">
          <ac:chgData name="Calviño Gonzalez, Maria" userId="a5947558-8403-4d07-bcba-097bad98c409" providerId="ADAL" clId="{AFB21E8A-C3B7-4E3A-ACA6-F1EBEDF48ECA}" dt="2024-12-05T16:43:29.770" v="40"/>
          <ac:spMkLst>
            <pc:docMk/>
            <pc:sldMk cId="1285325987" sldId="256"/>
            <ac:spMk id="16" creationId="{400C61BF-457C-162B-A97F-B30941A9812A}"/>
          </ac:spMkLst>
        </pc:spChg>
        <pc:graphicFrameChg chg="mod">
          <ac:chgData name="Calviño Gonzalez, Maria" userId="a5947558-8403-4d07-bcba-097bad98c409" providerId="ADAL" clId="{AFB21E8A-C3B7-4E3A-ACA6-F1EBEDF48ECA}" dt="2024-12-05T16:43:29.772" v="50"/>
          <ac:graphicFrameMkLst>
            <pc:docMk/>
            <pc:sldMk cId="1285325987" sldId="256"/>
            <ac:graphicFrameMk id="4" creationId="{442B0299-B6F9-8D92-44E4-53FF21262F95}"/>
          </ac:graphicFrameMkLst>
        </pc:graphicFrameChg>
        <pc:picChg chg="add mod ord">
          <ac:chgData name="Calviño Gonzalez, Maria" userId="a5947558-8403-4d07-bcba-097bad98c409" providerId="ADAL" clId="{AFB21E8A-C3B7-4E3A-ACA6-F1EBEDF48ECA}" dt="2024-12-05T16:43:29.768" v="34"/>
          <ac:picMkLst>
            <pc:docMk/>
            <pc:sldMk cId="1285325987" sldId="256"/>
            <ac:picMk id="3" creationId="{3343AF1F-14C5-1C8E-9715-F40EFE1ED704}"/>
          </ac:picMkLst>
        </pc:picChg>
        <pc:picChg chg="add del mod ord">
          <ac:chgData name="Calviño Gonzalez, Maria" userId="a5947558-8403-4d07-bcba-097bad98c409" providerId="ADAL" clId="{AFB21E8A-C3B7-4E3A-ACA6-F1EBEDF48ECA}" dt="2024-12-05T16:43:35.551" v="51" actId="1076"/>
          <ac:picMkLst>
            <pc:docMk/>
            <pc:sldMk cId="1285325987" sldId="256"/>
            <ac:picMk id="14" creationId="{D5EA328F-AD33-426D-6041-E5CBBD3822FE}"/>
          </ac:picMkLst>
        </pc:picChg>
        <pc:picChg chg="mod ord">
          <ac:chgData name="Calviño Gonzalez, Maria" userId="a5947558-8403-4d07-bcba-097bad98c409" providerId="ADAL" clId="{AFB21E8A-C3B7-4E3A-ACA6-F1EBEDF48ECA}" dt="2024-12-05T16:43:29.771" v="42"/>
          <ac:picMkLst>
            <pc:docMk/>
            <pc:sldMk cId="1285325987" sldId="256"/>
            <ac:picMk id="19" creationId="{5DBA01DF-F331-A380-E9E3-D5AE3E71865E}"/>
          </ac:picMkLst>
        </pc:picChg>
        <pc:picChg chg="mod ord">
          <ac:chgData name="Calviño Gonzalez, Maria" userId="a5947558-8403-4d07-bcba-097bad98c409" providerId="ADAL" clId="{AFB21E8A-C3B7-4E3A-ACA6-F1EBEDF48ECA}" dt="2024-12-05T16:43:29.771" v="44"/>
          <ac:picMkLst>
            <pc:docMk/>
            <pc:sldMk cId="1285325987" sldId="256"/>
            <ac:picMk id="21" creationId="{C9699236-A463-7228-BCAA-C1D9346BF60F}"/>
          </ac:picMkLst>
        </pc:picChg>
        <pc:picChg chg="mod ord">
          <ac:chgData name="Calviño Gonzalez, Maria" userId="a5947558-8403-4d07-bcba-097bad98c409" providerId="ADAL" clId="{AFB21E8A-C3B7-4E3A-ACA6-F1EBEDF48ECA}" dt="2024-12-05T16:43:29.771" v="46"/>
          <ac:picMkLst>
            <pc:docMk/>
            <pc:sldMk cId="1285325987" sldId="256"/>
            <ac:picMk id="23" creationId="{27C66492-40B4-79F8-83B0-F84C1EAC8848}"/>
          </ac:picMkLst>
        </pc:picChg>
        <pc:picChg chg="add del mod">
          <ac:chgData name="Calviño Gonzalez, Maria" userId="a5947558-8403-4d07-bcba-097bad98c409" providerId="ADAL" clId="{AFB21E8A-C3B7-4E3A-ACA6-F1EBEDF48ECA}" dt="2024-12-05T16:40:47.381" v="31" actId="478"/>
          <ac:picMkLst>
            <pc:docMk/>
            <pc:sldMk cId="1285325987" sldId="256"/>
            <ac:picMk id="1026" creationId="{06506DED-E92B-784A-A530-AF5E8E9350A2}"/>
          </ac:picMkLst>
        </pc:picChg>
      </pc:sldChg>
    </pc:docChg>
  </pc:docChgLst>
  <pc:docChgLst>
    <pc:chgData name="Calviño Gonzalez, Maria" userId="a5947558-8403-4d07-bcba-097bad98c409" providerId="ADAL" clId="{FD9743DF-C891-4F97-9492-CB3AC40EE4B0}"/>
    <pc:docChg chg="undo redo custSel modSld modMainMaster">
      <pc:chgData name="Calviño Gonzalez, Maria" userId="a5947558-8403-4d07-bcba-097bad98c409" providerId="ADAL" clId="{FD9743DF-C891-4F97-9492-CB3AC40EE4B0}" dt="2024-12-05T16:10:18.402" v="144" actId="1076"/>
      <pc:docMkLst>
        <pc:docMk/>
      </pc:docMkLst>
      <pc:sldChg chg="addSp delSp modSp mod setBg">
        <pc:chgData name="Calviño Gonzalez, Maria" userId="a5947558-8403-4d07-bcba-097bad98c409" providerId="ADAL" clId="{FD9743DF-C891-4F97-9492-CB3AC40EE4B0}" dt="2024-12-05T16:10:18.402" v="144" actId="1076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FD9743DF-C891-4F97-9492-CB3AC40EE4B0}" dt="2024-12-05T16:10:18.402" v="144" actId="1076"/>
          <ac:spMkLst>
            <pc:docMk/>
            <pc:sldMk cId="1285325987" sldId="256"/>
            <ac:spMk id="2" creationId="{BC594018-E0BB-809F-9EB8-EFA2D7C8A501}"/>
          </ac:spMkLst>
        </pc:spChg>
        <pc:spChg chg="mod ord">
          <ac:chgData name="Calviño Gonzalez, Maria" userId="a5947558-8403-4d07-bcba-097bad98c409" providerId="ADAL" clId="{FD9743DF-C891-4F97-9492-CB3AC40EE4B0}" dt="2024-12-05T15:59:24.845" v="80"/>
          <ac:spMkLst>
            <pc:docMk/>
            <pc:sldMk cId="1285325987" sldId="256"/>
            <ac:spMk id="15" creationId="{ECFBAAE1-F324-C78F-D566-1BD54E51B523}"/>
          </ac:spMkLst>
        </pc:spChg>
        <pc:spChg chg="mod ord">
          <ac:chgData name="Calviño Gonzalez, Maria" userId="a5947558-8403-4d07-bcba-097bad98c409" providerId="ADAL" clId="{FD9743DF-C891-4F97-9492-CB3AC40EE4B0}" dt="2024-12-05T15:59:24.845" v="80"/>
          <ac:spMkLst>
            <pc:docMk/>
            <pc:sldMk cId="1285325987" sldId="256"/>
            <ac:spMk id="16" creationId="{400C61BF-457C-162B-A97F-B30941A9812A}"/>
          </ac:spMkLst>
        </pc:spChg>
        <pc:graphicFrameChg chg="mod">
          <ac:chgData name="Calviño Gonzalez, Maria" userId="a5947558-8403-4d07-bcba-097bad98c409" providerId="ADAL" clId="{FD9743DF-C891-4F97-9492-CB3AC40EE4B0}" dt="2024-12-05T15:59:24.886" v="82"/>
          <ac:graphicFrameMkLst>
            <pc:docMk/>
            <pc:sldMk cId="1285325987" sldId="256"/>
            <ac:graphicFrameMk id="4" creationId="{442B0299-B6F9-8D92-44E4-53FF21262F95}"/>
          </ac:graphicFrameMkLst>
        </pc:graphicFrameChg>
        <pc:picChg chg="add del">
          <ac:chgData name="Calviño Gonzalez, Maria" userId="a5947558-8403-4d07-bcba-097bad98c409" providerId="ADAL" clId="{FD9743DF-C891-4F97-9492-CB3AC40EE4B0}" dt="2024-12-05T15:59:12.353" v="43" actId="478"/>
          <ac:picMkLst>
            <pc:docMk/>
            <pc:sldMk cId="1285325987" sldId="256"/>
            <ac:picMk id="3" creationId="{AD359685-CFD8-AB76-2A9D-21CF621C7577}"/>
          </ac:picMkLst>
        </pc:picChg>
        <pc:picChg chg="add del mod ord">
          <ac:chgData name="Calviño Gonzalez, Maria" userId="a5947558-8403-4d07-bcba-097bad98c409" providerId="ADAL" clId="{FD9743DF-C891-4F97-9492-CB3AC40EE4B0}" dt="2024-12-05T15:59:34.692" v="106" actId="1035"/>
          <ac:picMkLst>
            <pc:docMk/>
            <pc:sldMk cId="1285325987" sldId="256"/>
            <ac:picMk id="14" creationId="{D5EA328F-AD33-426D-6041-E5CBBD3822FE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19" creationId="{5DBA01DF-F331-A380-E9E3-D5AE3E71865E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21" creationId="{C9699236-A463-7228-BCAA-C1D9346BF60F}"/>
          </ac:picMkLst>
        </pc:picChg>
        <pc:picChg chg="mod ord">
          <ac:chgData name="Calviño Gonzalez, Maria" userId="a5947558-8403-4d07-bcba-097bad98c409" providerId="ADAL" clId="{FD9743DF-C891-4F97-9492-CB3AC40EE4B0}" dt="2024-12-05T15:59:24.845" v="80"/>
          <ac:picMkLst>
            <pc:docMk/>
            <pc:sldMk cId="1285325987" sldId="256"/>
            <ac:picMk id="23" creationId="{27C66492-40B4-79F8-83B0-F84C1EAC8848}"/>
          </ac:picMkLst>
        </pc:picChg>
      </pc:sldChg>
      <pc:sldChg chg="addSp delSp modSp mod">
        <pc:chgData name="Calviño Gonzalez, Maria" userId="a5947558-8403-4d07-bcba-097bad98c409" providerId="ADAL" clId="{FD9743DF-C891-4F97-9492-CB3AC40EE4B0}" dt="2024-12-05T16:06:07.132" v="142" actId="20577"/>
        <pc:sldMkLst>
          <pc:docMk/>
          <pc:sldMk cId="3253062772" sldId="257"/>
        </pc:sldMkLst>
        <pc:spChg chg="mod">
          <ac:chgData name="Calviño Gonzalez, Maria" userId="a5947558-8403-4d07-bcba-097bad98c409" providerId="ADAL" clId="{FD9743DF-C891-4F97-9492-CB3AC40EE4B0}" dt="2024-12-05T16:00:51.793" v="113" actId="207"/>
          <ac:spMkLst>
            <pc:docMk/>
            <pc:sldMk cId="3253062772" sldId="257"/>
            <ac:spMk id="9" creationId="{9BDA9E9D-BCB7-EDBD-D3C9-315A79666C39}"/>
          </ac:spMkLst>
        </pc:spChg>
        <pc:spChg chg="mod">
          <ac:chgData name="Calviño Gonzalez, Maria" userId="a5947558-8403-4d07-bcba-097bad98c409" providerId="ADAL" clId="{FD9743DF-C891-4F97-9492-CB3AC40EE4B0}" dt="2024-12-05T16:06:07.132" v="142" actId="20577"/>
          <ac:spMkLst>
            <pc:docMk/>
            <pc:sldMk cId="3253062772" sldId="257"/>
            <ac:spMk id="12" creationId="{2876EC44-0C0E-AABD-7085-04191D989A6D}"/>
          </ac:spMkLst>
        </pc:spChg>
        <pc:picChg chg="add del">
          <ac:chgData name="Calviño Gonzalez, Maria" userId="a5947558-8403-4d07-bcba-097bad98c409" providerId="ADAL" clId="{FD9743DF-C891-4F97-9492-CB3AC40EE4B0}" dt="2024-12-05T16:00:54.153" v="115" actId="22"/>
          <ac:picMkLst>
            <pc:docMk/>
            <pc:sldMk cId="3253062772" sldId="257"/>
            <ac:picMk id="3" creationId="{C453F14E-32E6-CC8E-EA6A-D0A8B4E0C764}"/>
          </ac:picMkLst>
        </pc:picChg>
        <pc:picChg chg="mod">
          <ac:chgData name="Calviño Gonzalez, Maria" userId="a5947558-8403-4d07-bcba-097bad98c409" providerId="ADAL" clId="{FD9743DF-C891-4F97-9492-CB3AC40EE4B0}" dt="2024-12-05T16:00:57.179" v="116" actId="14826"/>
          <ac:picMkLst>
            <pc:docMk/>
            <pc:sldMk cId="3253062772" sldId="257"/>
            <ac:picMk id="11" creationId="{B86FC9BE-854E-6F40-A07F-A54A84816276}"/>
          </ac:picMkLst>
        </pc:picChg>
      </pc:sldChg>
      <pc:sldMasterChg chg="addSp delSp modSp mod">
        <pc:chgData name="Calviño Gonzalez, Maria" userId="a5947558-8403-4d07-bcba-097bad98c409" providerId="ADAL" clId="{FD9743DF-C891-4F97-9492-CB3AC40EE4B0}" dt="2024-12-05T15:57:02.692" v="25"/>
        <pc:sldMasterMkLst>
          <pc:docMk/>
          <pc:sldMasterMk cId="2856991731" sldId="2147483648"/>
        </pc:sldMasterMkLst>
        <pc:spChg chg="add mod modVis">
          <ac:chgData name="Calviño Gonzalez, Maria" userId="a5947558-8403-4d07-bcba-097bad98c409" providerId="ADAL" clId="{FD9743DF-C891-4F97-9492-CB3AC40EE4B0}" dt="2024-12-05T15:56:59.161" v="19"/>
          <ac:spMkLst>
            <pc:docMk/>
            <pc:sldMasterMk cId="2856991731" sldId="2147483648"/>
            <ac:spMk id="7" creationId="{3B49DFF3-3B27-32A8-1EF1-03108C44F3DC}"/>
          </ac:spMkLst>
        </pc:spChg>
        <pc:spChg chg="add del mod modVis">
          <ac:chgData name="Calviño Gonzalez, Maria" userId="a5947558-8403-4d07-bcba-097bad98c409" providerId="ADAL" clId="{FD9743DF-C891-4F97-9492-CB3AC40EE4B0}" dt="2024-12-05T15:57:02.692" v="25"/>
          <ac:spMkLst>
            <pc:docMk/>
            <pc:sldMasterMk cId="2856991731" sldId="2147483648"/>
            <ac:spMk id="9" creationId="{C3624057-E841-1130-2916-C21474D79600}"/>
          </ac:spMkLst>
        </pc:sp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  <p:sp>
        <p:nvSpPr>
          <p:cNvPr id="7" name="Workspace [Presentation]" hidden="1">
            <a:extLst>
              <a:ext uri="{FF2B5EF4-FFF2-40B4-BE49-F238E27FC236}">
                <a16:creationId xmlns:a16="http://schemas.microsoft.com/office/drawing/2014/main" id="{3B49DFF3-3B27-32A8-1EF1-03108C44F3DC}"/>
              </a:ext>
            </a:extLst>
          </p:cNvPr>
          <p:cNvSpPr/>
          <p:nvPr userDrawn="1"/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12700" cap="flat" cmpd="sng" algn="ctr">
            <a:solidFill>
              <a:srgbClr val="D24726"/>
            </a:solidFill>
            <a:prstDash val="lg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079373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343AF1F-14C5-1C8E-9715-F40EFE1ED7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EA328F-AD33-426D-6041-E5CBBD3822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36" y="-7020"/>
            <a:ext cx="12191999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41497" y="3371357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Xxxxxxx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17D9EB-65B4-F997-AA9C-9E96632DA87E}"/>
              </a:ext>
            </a:extLst>
          </p:cNvPr>
          <p:cNvGrpSpPr/>
          <p:nvPr/>
        </p:nvGrpSpPr>
        <p:grpSpPr>
          <a:xfrm>
            <a:off x="297224" y="5973646"/>
            <a:ext cx="7553844" cy="726678"/>
            <a:chOff x="297224" y="5973646"/>
            <a:chExt cx="7553844" cy="7266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FA8046-416B-3050-DAC5-37872F24605D}"/>
                </a:ext>
              </a:extLst>
            </p:cNvPr>
            <p:cNvCxnSpPr>
              <a:cxnSpLocks/>
            </p:cNvCxnSpPr>
            <p:nvPr/>
          </p:nvCxnSpPr>
          <p:spPr>
            <a:xfrm>
              <a:off x="3537297" y="6200270"/>
              <a:ext cx="0" cy="331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2A96A02-95C4-9DC2-E132-CFD839A25A5D}"/>
                </a:ext>
              </a:extLst>
            </p:cNvPr>
            <p:cNvGrpSpPr/>
            <p:nvPr/>
          </p:nvGrpSpPr>
          <p:grpSpPr>
            <a:xfrm>
              <a:off x="297224" y="5973646"/>
              <a:ext cx="7553844" cy="726678"/>
              <a:chOff x="297224" y="5973646"/>
              <a:chExt cx="7553844" cy="726678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80AFDD78-5DB1-FB22-8468-FCE6641E9D71}"/>
                  </a:ext>
                </a:extLst>
              </p:cNvPr>
              <p:cNvGrpSpPr/>
              <p:nvPr/>
            </p:nvGrpSpPr>
            <p:grpSpPr>
              <a:xfrm>
                <a:off x="297224" y="6074757"/>
                <a:ext cx="7553844" cy="625567"/>
                <a:chOff x="297224" y="6074757"/>
                <a:chExt cx="7553844" cy="625567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5DBA01DF-F331-A380-E9E3-D5AE3E7186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7224" y="6074757"/>
                  <a:ext cx="1782394" cy="625567"/>
                </a:xfrm>
                <a:prstGeom prst="rect">
                  <a:avLst/>
                </a:prstGeom>
              </p:spPr>
            </p:pic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27C66492-40B4-79F8-83B0-F84C1EAC88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54624" y="6122265"/>
                  <a:ext cx="2050984" cy="433606"/>
                </a:xfrm>
                <a:prstGeom prst="rect">
                  <a:avLst/>
                </a:prstGeom>
              </p:spPr>
            </p:pic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81789146-E8CB-21E5-D53C-099AC1BFD0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7110" y="6259954"/>
                  <a:ext cx="1873958" cy="186444"/>
                </a:xfrm>
                <a:prstGeom prst="rect">
                  <a:avLst/>
                </a:prstGeom>
              </p:spPr>
            </p:pic>
          </p:grpSp>
          <p:pic>
            <p:nvPicPr>
              <p:cNvPr id="9" name="Picture 8" descr="A black and white logo&#10;&#10;AI-generated content may be incorrect.">
                <a:extLst>
                  <a:ext uri="{FF2B5EF4-FFF2-40B4-BE49-F238E27FC236}">
                    <a16:creationId xmlns:a16="http://schemas.microsoft.com/office/drawing/2014/main" id="{5F856EF7-E036-6256-D43F-2A1B02E2EF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1197" y="5973646"/>
                <a:ext cx="1350349" cy="71192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0"/>
            <a:ext cx="12192000" cy="861237"/>
          </a:xfrm>
          <a:prstGeom prst="rect">
            <a:avLst/>
          </a:prstGeom>
          <a:solidFill>
            <a:srgbClr val="1E34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655" y="153479"/>
            <a:ext cx="613280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FEDER	</a:t>
            </a:r>
            <a:r>
              <a:rPr lang="es-ES" sz="1200" dirty="0">
                <a:solidFill>
                  <a:schemeClr val="bg1"/>
                </a:solidFill>
              </a:rPr>
              <a:t>Fondo Europeo de Desarrollo Regional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12</cp:revision>
  <dcterms:created xsi:type="dcterms:W3CDTF">2024-12-05T15:09:42Z</dcterms:created>
  <dcterms:modified xsi:type="dcterms:W3CDTF">2025-06-12T14:04:13Z</dcterms:modified>
</cp:coreProperties>
</file>