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252" y="68"/>
      </p:cViewPr>
      <p:guideLst>
        <p:guide orient="horz" pos="3401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13/03/2025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165455-B3D7-6D89-3D77-DD4EC3181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573" y="8552817"/>
            <a:ext cx="2513015" cy="634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BE72C1-7588-C541-A365-BB5E559D5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047" y="8560630"/>
            <a:ext cx="2682068" cy="5919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D4006-799F-3DF1-0A67-90BAFD61A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552" y="8406063"/>
            <a:ext cx="1751381" cy="8604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BC7480-4AB6-22A4-2754-B8D70CADC05E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588" y="0"/>
            <a:ext cx="2160000" cy="786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8588" y="9883226"/>
            <a:ext cx="5760000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6</cp:revision>
  <dcterms:created xsi:type="dcterms:W3CDTF">2024-11-25T18:36:49Z</dcterms:created>
  <dcterms:modified xsi:type="dcterms:W3CDTF">2025-03-13T11:22:36Z</dcterms:modified>
</cp:coreProperties>
</file>