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00109D-5B61-466A-A1B3-E745F749AD5E}" v="2" dt="2024-12-04T17:44:39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52" y="68"/>
      </p:cViewPr>
      <p:guideLst>
        <p:guide orient="horz" pos="3401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4AD7840-8E4A-40EB-FAAD-4FF82F7EDDD6}"/>
              </a:ext>
            </a:extLst>
          </p:cNvPr>
          <p:cNvGrpSpPr/>
          <p:nvPr/>
        </p:nvGrpSpPr>
        <p:grpSpPr>
          <a:xfrm>
            <a:off x="2887579" y="8293769"/>
            <a:ext cx="7768708" cy="970440"/>
            <a:chOff x="3237297" y="8373979"/>
            <a:chExt cx="7418990" cy="89022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8DB401A-84AB-A530-17FC-DCEC0433E9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753" t="-1804" b="-1"/>
            <a:stretch/>
          </p:blipFill>
          <p:spPr>
            <a:xfrm>
              <a:off x="5820067" y="8373979"/>
              <a:ext cx="4836220" cy="89022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4A1D780-5FBF-7B1A-B01C-97312703E8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r="63394" b="5463"/>
            <a:stretch/>
          </p:blipFill>
          <p:spPr>
            <a:xfrm>
              <a:off x="3237297" y="8467270"/>
              <a:ext cx="2390265" cy="71708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A6AB0C-20C5-CBF8-F96A-70CE24A9E41B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302609-D15E-ABC8-F544-ACC99D8A3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087" y="0"/>
            <a:ext cx="2160000" cy="7863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F35ACA-62D2-581C-8665-FDC147C27D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2143" y="9929959"/>
            <a:ext cx="5759905" cy="5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8</cp:revision>
  <dcterms:created xsi:type="dcterms:W3CDTF">2024-11-25T18:36:49Z</dcterms:created>
  <dcterms:modified xsi:type="dcterms:W3CDTF">2025-03-13T11:27:52Z</dcterms:modified>
</cp:coreProperties>
</file>