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8800425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2" userDrawn="1">
          <p15:clr>
            <a:srgbClr val="A4A3A4"/>
          </p15:clr>
        </p15:guide>
        <p15:guide id="2" pos="90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02" y="720"/>
      </p:cViewPr>
      <p:guideLst>
        <p:guide orient="horz" pos="3402"/>
        <p:guide pos="907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00053" y="1767462"/>
            <a:ext cx="21600319" cy="3759917"/>
          </a:xfrm>
        </p:spPr>
        <p:txBody>
          <a:bodyPr anchor="b"/>
          <a:lstStyle>
            <a:lvl1pPr algn="ctr">
              <a:defRPr sz="94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5672376"/>
            <a:ext cx="21600319" cy="2607442"/>
          </a:xfrm>
        </p:spPr>
        <p:txBody>
          <a:bodyPr/>
          <a:lstStyle>
            <a:lvl1pPr marL="0" indent="0" algn="ctr">
              <a:buNone/>
              <a:defRPr sz="3780"/>
            </a:lvl1pPr>
            <a:lvl2pPr marL="719999" indent="0" algn="ctr">
              <a:buNone/>
              <a:defRPr sz="3150"/>
            </a:lvl2pPr>
            <a:lvl3pPr marL="1439997" indent="0" algn="ctr">
              <a:buNone/>
              <a:defRPr sz="2835"/>
            </a:lvl3pPr>
            <a:lvl4pPr marL="2159996" indent="0" algn="ctr">
              <a:buNone/>
              <a:defRPr sz="2520"/>
            </a:lvl4pPr>
            <a:lvl5pPr marL="2879994" indent="0" algn="ctr">
              <a:buNone/>
              <a:defRPr sz="2520"/>
            </a:lvl5pPr>
            <a:lvl6pPr marL="3599993" indent="0" algn="ctr">
              <a:buNone/>
              <a:defRPr sz="2520"/>
            </a:lvl6pPr>
            <a:lvl7pPr marL="4319991" indent="0" algn="ctr">
              <a:buNone/>
              <a:defRPr sz="2520"/>
            </a:lvl7pPr>
            <a:lvl8pPr marL="5039990" indent="0" algn="ctr">
              <a:buNone/>
              <a:defRPr sz="2520"/>
            </a:lvl8pPr>
            <a:lvl9pPr marL="5759988" indent="0" algn="ctr">
              <a:buNone/>
              <a:defRPr sz="25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6805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466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4" y="574987"/>
            <a:ext cx="6210092" cy="9152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29" y="574987"/>
            <a:ext cx="18270270" cy="9152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7450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3112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29" y="2692442"/>
            <a:ext cx="24840367" cy="4492401"/>
          </a:xfrm>
        </p:spPr>
        <p:txBody>
          <a:bodyPr anchor="b"/>
          <a:lstStyle>
            <a:lvl1pPr>
              <a:defRPr sz="94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29" y="7227343"/>
            <a:ext cx="24840367" cy="2362447"/>
          </a:xfrm>
        </p:spPr>
        <p:txBody>
          <a:bodyPr/>
          <a:lstStyle>
            <a:lvl1pPr marL="0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1pPr>
            <a:lvl2pPr marL="719999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39997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5999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79994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599993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19991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3999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59988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4550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2874937"/>
            <a:ext cx="12240181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2874937"/>
            <a:ext cx="12240181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0729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574988"/>
            <a:ext cx="24840367" cy="2087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1" y="2647443"/>
            <a:ext cx="12183929" cy="1297471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1" y="3944914"/>
            <a:ext cx="12183929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5" y="2647443"/>
            <a:ext cx="12243932" cy="1297471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5" y="3944914"/>
            <a:ext cx="12243932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27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5901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6645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2" y="719984"/>
            <a:ext cx="9288886" cy="251994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1554966"/>
            <a:ext cx="14580215" cy="7674832"/>
          </a:xfrm>
        </p:spPr>
        <p:txBody>
          <a:bodyPr/>
          <a:lstStyle>
            <a:lvl1pPr>
              <a:defRPr sz="5039"/>
            </a:lvl1pPr>
            <a:lvl2pPr>
              <a:defRPr sz="4409"/>
            </a:lvl2pPr>
            <a:lvl3pPr>
              <a:defRPr sz="3780"/>
            </a:lvl3pPr>
            <a:lvl4pPr>
              <a:defRPr sz="3150"/>
            </a:lvl4pPr>
            <a:lvl5pPr>
              <a:defRPr sz="3150"/>
            </a:lvl5pPr>
            <a:lvl6pPr>
              <a:defRPr sz="3150"/>
            </a:lvl6pPr>
            <a:lvl7pPr>
              <a:defRPr sz="3150"/>
            </a:lvl7pPr>
            <a:lvl8pPr>
              <a:defRPr sz="3150"/>
            </a:lvl8pPr>
            <a:lvl9pPr>
              <a:defRPr sz="31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2" y="3239929"/>
            <a:ext cx="9288886" cy="6002369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9966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2" y="719984"/>
            <a:ext cx="9288886" cy="251994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1554966"/>
            <a:ext cx="14580215" cy="7674832"/>
          </a:xfrm>
        </p:spPr>
        <p:txBody>
          <a:bodyPr anchor="t"/>
          <a:lstStyle>
            <a:lvl1pPr marL="0" indent="0">
              <a:buNone/>
              <a:defRPr sz="5039"/>
            </a:lvl1pPr>
            <a:lvl2pPr marL="719999" indent="0">
              <a:buNone/>
              <a:defRPr sz="4409"/>
            </a:lvl2pPr>
            <a:lvl3pPr marL="1439997" indent="0">
              <a:buNone/>
              <a:defRPr sz="3780"/>
            </a:lvl3pPr>
            <a:lvl4pPr marL="2159996" indent="0">
              <a:buNone/>
              <a:defRPr sz="3150"/>
            </a:lvl4pPr>
            <a:lvl5pPr marL="2879994" indent="0">
              <a:buNone/>
              <a:defRPr sz="3150"/>
            </a:lvl5pPr>
            <a:lvl6pPr marL="3599993" indent="0">
              <a:buNone/>
              <a:defRPr sz="3150"/>
            </a:lvl6pPr>
            <a:lvl7pPr marL="4319991" indent="0">
              <a:buNone/>
              <a:defRPr sz="3150"/>
            </a:lvl7pPr>
            <a:lvl8pPr marL="5039990" indent="0">
              <a:buNone/>
              <a:defRPr sz="3150"/>
            </a:lvl8pPr>
            <a:lvl9pPr marL="5759988" indent="0">
              <a:buNone/>
              <a:defRPr sz="31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2" y="3239929"/>
            <a:ext cx="9288886" cy="6002369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0387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574988"/>
            <a:ext cx="24840367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2874937"/>
            <a:ext cx="24840367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10009781"/>
            <a:ext cx="6480096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10009781"/>
            <a:ext cx="9720143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10009781"/>
            <a:ext cx="6480096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9825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39997" rtl="0" eaLnBrk="1" latinLnBrk="0" hangingPunct="1">
        <a:lnSpc>
          <a:spcPct val="90000"/>
        </a:lnSpc>
        <a:spcBef>
          <a:spcPct val="0"/>
        </a:spcBef>
        <a:buNone/>
        <a:defRPr sz="69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999" indent="-359999" algn="l" defTabSz="1439997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799996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19995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39994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992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79991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399989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1998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19999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39997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59996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79994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993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91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59988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8277AD8-96CC-1ED5-B326-D813470B2C50}"/>
              </a:ext>
            </a:extLst>
          </p:cNvPr>
          <p:cNvSpPr/>
          <p:nvPr/>
        </p:nvSpPr>
        <p:spPr>
          <a:xfrm>
            <a:off x="0" y="9539763"/>
            <a:ext cx="28800425" cy="126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1DAD9B3-B531-3AE6-2E6F-5B7F400D584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995304" y="2862942"/>
            <a:ext cx="21599525" cy="280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NOMBRE DEL </a:t>
            </a:r>
          </a:p>
          <a:p>
            <a:pPr algn="ctr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PROYECTO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0E140E-B52B-CA5D-5831-F86925CCFB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21084" y="8119462"/>
            <a:ext cx="3774646" cy="9128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0BB7351-E190-9179-2B2D-9718F20301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80173" y="8119462"/>
            <a:ext cx="3826800" cy="8090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F82DC1D-34E2-41C1-96CF-94777EAEF6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40385" y="7878560"/>
            <a:ext cx="3206613" cy="129084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69815D2-1077-E2F9-330D-D49C6C214CC6}"/>
              </a:ext>
            </a:extLst>
          </p:cNvPr>
          <p:cNvSpPr txBox="1"/>
          <p:nvPr/>
        </p:nvSpPr>
        <p:spPr>
          <a:xfrm>
            <a:off x="437308" y="6360144"/>
            <a:ext cx="53827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898D8D"/>
                </a:solidFill>
                <a:latin typeface="Gill Sans" panose="020B0502020104020203" pitchFamily="34" charset="0"/>
                <a:cs typeface="Arial" panose="020B0604020202020204" pitchFamily="34" charset="0"/>
              </a:rPr>
              <a:t>Descripción:</a:t>
            </a:r>
          </a:p>
          <a:p>
            <a:r>
              <a:rPr lang="es-ES" sz="2800" dirty="0">
                <a:solidFill>
                  <a:srgbClr val="898D8D"/>
                </a:solidFill>
                <a:latin typeface="Gill Sans" panose="020B0502020104020203" pitchFamily="34" charset="0"/>
                <a:cs typeface="Arial" panose="020B0604020202020204" pitchFamily="34" charset="0"/>
              </a:rPr>
              <a:t>Presupuesto:</a:t>
            </a:r>
          </a:p>
          <a:p>
            <a:endParaRPr lang="es-ES" sz="2800" dirty="0">
              <a:solidFill>
                <a:srgbClr val="898D8D"/>
              </a:solidFill>
              <a:latin typeface="Gill Sans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846551A-3EB4-7896-3C30-A0961750E9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14829" y="-19455"/>
            <a:ext cx="2160000" cy="7863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24FC8C9-2615-1A76-42E8-BE446DC378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714829" y="9883221"/>
            <a:ext cx="5760000" cy="573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388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deff24bb-2089-4400-8c8e-f71e680378b2}" enabled="0" method="" siteId="{deff24bb-2089-4400-8c8e-f71e680378b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54</TotalTime>
  <Words>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Gill Sans</vt:lpstr>
      <vt:lpstr>Office Theme</vt:lpstr>
      <vt:lpstr>NOMBRE DEL  PROYECTO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DEL  PROYECTO</dc:title>
  <dc:creator>Fernandez Scagliusi, Maria Belen</dc:creator>
  <cp:lastModifiedBy>Senent Gimenez, Ana</cp:lastModifiedBy>
  <cp:revision>10</cp:revision>
  <dcterms:created xsi:type="dcterms:W3CDTF">2024-11-25T17:23:40Z</dcterms:created>
  <dcterms:modified xsi:type="dcterms:W3CDTF">2025-04-15T14:53:37Z</dcterms:modified>
</cp:coreProperties>
</file>