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235825" cy="7235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22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53" d="100"/>
          <a:sy n="53" d="100"/>
        </p:scale>
        <p:origin x="1428" y="132"/>
      </p:cViewPr>
      <p:guideLst>
        <p:guide orient="horz" pos="2280"/>
        <p:guide pos="22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687" y="1184197"/>
            <a:ext cx="6150451" cy="2519139"/>
          </a:xfrm>
        </p:spPr>
        <p:txBody>
          <a:bodyPr anchor="b"/>
          <a:lstStyle>
            <a:lvl1pPr algn="ctr"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478" y="3800484"/>
            <a:ext cx="5426869" cy="1746982"/>
          </a:xfrm>
        </p:spPr>
        <p:txBody>
          <a:bodyPr/>
          <a:lstStyle>
            <a:lvl1pPr marL="0" indent="0" algn="ctr">
              <a:buNone/>
              <a:defRPr sz="1899"/>
            </a:lvl1pPr>
            <a:lvl2pPr marL="361782" indent="0" algn="ctr">
              <a:buNone/>
              <a:defRPr sz="1583"/>
            </a:lvl2pPr>
            <a:lvl3pPr marL="723565" indent="0" algn="ctr">
              <a:buNone/>
              <a:defRPr sz="1424"/>
            </a:lvl3pPr>
            <a:lvl4pPr marL="1085347" indent="0" algn="ctr">
              <a:buNone/>
              <a:defRPr sz="1266"/>
            </a:lvl4pPr>
            <a:lvl5pPr marL="1447129" indent="0" algn="ctr">
              <a:buNone/>
              <a:defRPr sz="1266"/>
            </a:lvl5pPr>
            <a:lvl6pPr marL="1808912" indent="0" algn="ctr">
              <a:buNone/>
              <a:defRPr sz="1266"/>
            </a:lvl6pPr>
            <a:lvl7pPr marL="2170694" indent="0" algn="ctr">
              <a:buNone/>
              <a:defRPr sz="1266"/>
            </a:lvl7pPr>
            <a:lvl8pPr marL="2532477" indent="0" algn="ctr">
              <a:buNone/>
              <a:defRPr sz="1266"/>
            </a:lvl8pPr>
            <a:lvl9pPr marL="2894259" indent="0" algn="ctr">
              <a:buNone/>
              <a:defRPr sz="126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168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0" userDrawn="1">
          <p15:clr>
            <a:srgbClr val="FBAE40"/>
          </p15:clr>
        </p15:guide>
        <p15:guide id="2" pos="22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551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78138" y="385241"/>
            <a:ext cx="1560225" cy="61320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7464" y="385241"/>
            <a:ext cx="4590226" cy="61320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98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32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695" y="1803933"/>
            <a:ext cx="6240899" cy="3009902"/>
          </a:xfrm>
        </p:spPr>
        <p:txBody>
          <a:bodyPr anchor="b"/>
          <a:lstStyle>
            <a:lvl1pPr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695" y="4842310"/>
            <a:ext cx="6240899" cy="1582836"/>
          </a:xfrm>
        </p:spPr>
        <p:txBody>
          <a:bodyPr/>
          <a:lstStyle>
            <a:lvl1pPr marL="0" indent="0">
              <a:buNone/>
              <a:defRPr sz="1899">
                <a:solidFill>
                  <a:schemeClr val="tx1"/>
                </a:solidFill>
              </a:defRPr>
            </a:lvl1pPr>
            <a:lvl2pPr marL="361782" indent="0">
              <a:buNone/>
              <a:defRPr sz="1583">
                <a:solidFill>
                  <a:schemeClr val="tx1">
                    <a:tint val="75000"/>
                  </a:schemeClr>
                </a:solidFill>
              </a:defRPr>
            </a:lvl2pPr>
            <a:lvl3pPr marL="72356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3pPr>
            <a:lvl4pPr marL="108534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4pPr>
            <a:lvl5pPr marL="144712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5pPr>
            <a:lvl6pPr marL="1808912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6pPr>
            <a:lvl7pPr marL="217069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7pPr>
            <a:lvl8pPr marL="253247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8pPr>
            <a:lvl9pPr marL="289425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305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463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3136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71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385242"/>
            <a:ext cx="6240899" cy="1398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06" y="1773783"/>
            <a:ext cx="3061093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06" y="2643086"/>
            <a:ext cx="3061093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3137" y="1773783"/>
            <a:ext cx="3076168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63137" y="2643086"/>
            <a:ext cx="3076168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54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13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06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6168" y="1041826"/>
            <a:ext cx="3663136" cy="5142126"/>
          </a:xfrm>
        </p:spPr>
        <p:txBody>
          <a:bodyPr/>
          <a:lstStyle>
            <a:lvl1pPr>
              <a:defRPr sz="2532"/>
            </a:lvl1pPr>
            <a:lvl2pPr>
              <a:defRPr sz="2216"/>
            </a:lvl2pPr>
            <a:lvl3pPr>
              <a:defRPr sz="1899"/>
            </a:lvl3pPr>
            <a:lvl4pPr>
              <a:defRPr sz="1583"/>
            </a:lvl4pPr>
            <a:lvl5pPr>
              <a:defRPr sz="1583"/>
            </a:lvl5pPr>
            <a:lvl6pPr>
              <a:defRPr sz="1583"/>
            </a:lvl6pPr>
            <a:lvl7pPr>
              <a:defRPr sz="1583"/>
            </a:lvl7pPr>
            <a:lvl8pPr>
              <a:defRPr sz="1583"/>
            </a:lvl8pPr>
            <a:lvl9pPr>
              <a:defRPr sz="158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735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76168" y="1041826"/>
            <a:ext cx="3663136" cy="5142126"/>
          </a:xfrm>
        </p:spPr>
        <p:txBody>
          <a:bodyPr anchor="t"/>
          <a:lstStyle>
            <a:lvl1pPr marL="0" indent="0">
              <a:buNone/>
              <a:defRPr sz="2532"/>
            </a:lvl1pPr>
            <a:lvl2pPr marL="361782" indent="0">
              <a:buNone/>
              <a:defRPr sz="2216"/>
            </a:lvl2pPr>
            <a:lvl3pPr marL="723565" indent="0">
              <a:buNone/>
              <a:defRPr sz="1899"/>
            </a:lvl3pPr>
            <a:lvl4pPr marL="1085347" indent="0">
              <a:buNone/>
              <a:defRPr sz="1583"/>
            </a:lvl4pPr>
            <a:lvl5pPr marL="1447129" indent="0">
              <a:buNone/>
              <a:defRPr sz="1583"/>
            </a:lvl5pPr>
            <a:lvl6pPr marL="1808912" indent="0">
              <a:buNone/>
              <a:defRPr sz="1583"/>
            </a:lvl6pPr>
            <a:lvl7pPr marL="2170694" indent="0">
              <a:buNone/>
              <a:defRPr sz="1583"/>
            </a:lvl7pPr>
            <a:lvl8pPr marL="2532477" indent="0">
              <a:buNone/>
              <a:defRPr sz="1583"/>
            </a:lvl8pPr>
            <a:lvl9pPr marL="2894259" indent="0">
              <a:buNone/>
              <a:defRPr sz="158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49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463" y="385242"/>
            <a:ext cx="624089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463" y="1926204"/>
            <a:ext cx="624089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7463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6867" y="6706539"/>
            <a:ext cx="244209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301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F0DE69B7-DD22-BF2E-CCBF-B63A555D0B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00316064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F27D762-EBB3-99A1-E833-A25D607873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28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23565" rtl="0" eaLnBrk="1" latinLnBrk="0" hangingPunct="1">
        <a:lnSpc>
          <a:spcPct val="90000"/>
        </a:lnSpc>
        <a:spcBef>
          <a:spcPct val="0"/>
        </a:spcBef>
        <a:buNone/>
        <a:defRPr sz="34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891" indent="-180891" algn="l" defTabSz="723565" rtl="0" eaLnBrk="1" latinLnBrk="0" hangingPunct="1">
        <a:lnSpc>
          <a:spcPct val="90000"/>
        </a:lnSpc>
        <a:spcBef>
          <a:spcPts val="791"/>
        </a:spcBef>
        <a:buFont typeface="Arial" panose="020B0604020202020204" pitchFamily="34" charset="0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42674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04456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583" kern="1200">
          <a:solidFill>
            <a:schemeClr val="tx1"/>
          </a:solidFill>
          <a:latin typeface="+mn-lt"/>
          <a:ea typeface="+mn-ea"/>
          <a:cs typeface="+mn-cs"/>
        </a:defRPr>
      </a:lvl3pPr>
      <a:lvl4pPr marL="126623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628021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D76B7AC-42E0-0AFC-EE9E-AB9477D32E4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6452219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E0671AF-EAED-1CE6-2053-DC23F8591B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7235825" cy="911737"/>
          </a:xfrm>
          <a:prstGeom prst="rect">
            <a:avLst/>
          </a:prstGeom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695B6F-6614-1B90-484A-C2EAB70960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26" y="6545179"/>
            <a:ext cx="7014973" cy="50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991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3</cp:revision>
  <dcterms:created xsi:type="dcterms:W3CDTF">2024-11-26T19:24:43Z</dcterms:created>
  <dcterms:modified xsi:type="dcterms:W3CDTF">2025-06-11T15:01:55Z</dcterms:modified>
</cp:coreProperties>
</file>