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799763" cy="10799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02" userDrawn="1">
          <p15:clr>
            <a:srgbClr val="A4A3A4"/>
          </p15:clr>
        </p15:guide>
        <p15:guide id="2" pos="340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41674AE-7246-43AA-A633-713365881AC9}" v="2" dt="2024-12-04T17:33:12.62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40" d="100"/>
          <a:sy n="40" d="100"/>
        </p:scale>
        <p:origin x="1252" y="68"/>
      </p:cViewPr>
      <p:guideLst>
        <p:guide orient="horz" pos="3402"/>
        <p:guide pos="340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9982" y="1767462"/>
            <a:ext cx="9179799" cy="3759917"/>
          </a:xfrm>
        </p:spPr>
        <p:txBody>
          <a:bodyPr anchor="b"/>
          <a:lstStyle>
            <a:lvl1pPr algn="ctr">
              <a:defRPr sz="708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9971" y="5672376"/>
            <a:ext cx="8099822" cy="2607442"/>
          </a:xfrm>
        </p:spPr>
        <p:txBody>
          <a:bodyPr/>
          <a:lstStyle>
            <a:lvl1pPr marL="0" indent="0" algn="ctr">
              <a:buNone/>
              <a:defRPr sz="2835"/>
            </a:lvl1pPr>
            <a:lvl2pPr marL="539999" indent="0" algn="ctr">
              <a:buNone/>
              <a:defRPr sz="2362"/>
            </a:lvl2pPr>
            <a:lvl3pPr marL="1079998" indent="0" algn="ctr">
              <a:buNone/>
              <a:defRPr sz="2126"/>
            </a:lvl3pPr>
            <a:lvl4pPr marL="1619997" indent="0" algn="ctr">
              <a:buNone/>
              <a:defRPr sz="1890"/>
            </a:lvl4pPr>
            <a:lvl5pPr marL="2159996" indent="0" algn="ctr">
              <a:buNone/>
              <a:defRPr sz="1890"/>
            </a:lvl5pPr>
            <a:lvl6pPr marL="2699995" indent="0" algn="ctr">
              <a:buNone/>
              <a:defRPr sz="1890"/>
            </a:lvl6pPr>
            <a:lvl7pPr marL="3239994" indent="0" algn="ctr">
              <a:buNone/>
              <a:defRPr sz="1890"/>
            </a:lvl7pPr>
            <a:lvl8pPr marL="3779992" indent="0" algn="ctr">
              <a:buNone/>
              <a:defRPr sz="1890"/>
            </a:lvl8pPr>
            <a:lvl9pPr marL="4319991" indent="0" algn="ctr">
              <a:buNone/>
              <a:defRPr sz="189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13/03/2025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32339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13/03/2025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10454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28581" y="574987"/>
            <a:ext cx="2328699" cy="9152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484" y="574987"/>
            <a:ext cx="6851100" cy="9152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13/03/2025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16223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13/03/2025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410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859" y="2692444"/>
            <a:ext cx="9314796" cy="4492401"/>
          </a:xfrm>
        </p:spPr>
        <p:txBody>
          <a:bodyPr anchor="b"/>
          <a:lstStyle>
            <a:lvl1pPr>
              <a:defRPr sz="708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859" y="7227345"/>
            <a:ext cx="9314796" cy="2362447"/>
          </a:xfrm>
        </p:spPr>
        <p:txBody>
          <a:bodyPr/>
          <a:lstStyle>
            <a:lvl1pPr marL="0" indent="0">
              <a:buNone/>
              <a:defRPr sz="2835">
                <a:solidFill>
                  <a:schemeClr val="tx1"/>
                </a:solidFill>
              </a:defRPr>
            </a:lvl1pPr>
            <a:lvl2pPr marL="539999" indent="0">
              <a:buNone/>
              <a:defRPr sz="2362">
                <a:solidFill>
                  <a:schemeClr val="tx1">
                    <a:tint val="75000"/>
                  </a:schemeClr>
                </a:solidFill>
              </a:defRPr>
            </a:lvl2pPr>
            <a:lvl3pPr marL="1079998" indent="0">
              <a:buNone/>
              <a:defRPr sz="2126">
                <a:solidFill>
                  <a:schemeClr val="tx1">
                    <a:tint val="75000"/>
                  </a:schemeClr>
                </a:solidFill>
              </a:defRPr>
            </a:lvl3pPr>
            <a:lvl4pPr marL="1619997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4pPr>
            <a:lvl5pPr marL="2159996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5pPr>
            <a:lvl6pPr marL="2699995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6pPr>
            <a:lvl7pPr marL="3239994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7pPr>
            <a:lvl8pPr marL="3779992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8pPr>
            <a:lvl9pPr marL="4319991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13/03/2025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81635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484" y="2874937"/>
            <a:ext cx="4589899" cy="6852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7380" y="2874937"/>
            <a:ext cx="4589899" cy="6852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13/03/2025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32040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574990"/>
            <a:ext cx="9314796" cy="208745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892" y="2647443"/>
            <a:ext cx="4568805" cy="1297471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3892" y="3944914"/>
            <a:ext cx="4568805" cy="58023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67381" y="2647443"/>
            <a:ext cx="4591306" cy="1297471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67381" y="3944914"/>
            <a:ext cx="4591306" cy="58023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13/03/2025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39951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13/03/2025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5387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13/03/2025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93550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719984"/>
            <a:ext cx="3483205" cy="2519945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1306" y="1554968"/>
            <a:ext cx="5467380" cy="7674832"/>
          </a:xfrm>
        </p:spPr>
        <p:txBody>
          <a:bodyPr/>
          <a:lstStyle>
            <a:lvl1pPr>
              <a:defRPr sz="3780"/>
            </a:lvl1pPr>
            <a:lvl2pPr>
              <a:defRPr sz="3307"/>
            </a:lvl2pPr>
            <a:lvl3pPr>
              <a:defRPr sz="2835"/>
            </a:lvl3pPr>
            <a:lvl4pPr>
              <a:defRPr sz="2362"/>
            </a:lvl4pPr>
            <a:lvl5pPr>
              <a:defRPr sz="2362"/>
            </a:lvl5pPr>
            <a:lvl6pPr>
              <a:defRPr sz="2362"/>
            </a:lvl6pPr>
            <a:lvl7pPr>
              <a:defRPr sz="2362"/>
            </a:lvl7pPr>
            <a:lvl8pPr>
              <a:defRPr sz="2362"/>
            </a:lvl8pPr>
            <a:lvl9pPr>
              <a:defRPr sz="23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3239929"/>
            <a:ext cx="3483205" cy="6002369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13/03/2025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86363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719984"/>
            <a:ext cx="3483205" cy="2519945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91306" y="1554968"/>
            <a:ext cx="5467380" cy="7674832"/>
          </a:xfrm>
        </p:spPr>
        <p:txBody>
          <a:bodyPr anchor="t"/>
          <a:lstStyle>
            <a:lvl1pPr marL="0" indent="0">
              <a:buNone/>
              <a:defRPr sz="3780"/>
            </a:lvl1pPr>
            <a:lvl2pPr marL="539999" indent="0">
              <a:buNone/>
              <a:defRPr sz="3307"/>
            </a:lvl2pPr>
            <a:lvl3pPr marL="1079998" indent="0">
              <a:buNone/>
              <a:defRPr sz="2835"/>
            </a:lvl3pPr>
            <a:lvl4pPr marL="1619997" indent="0">
              <a:buNone/>
              <a:defRPr sz="2362"/>
            </a:lvl4pPr>
            <a:lvl5pPr marL="2159996" indent="0">
              <a:buNone/>
              <a:defRPr sz="2362"/>
            </a:lvl5pPr>
            <a:lvl6pPr marL="2699995" indent="0">
              <a:buNone/>
              <a:defRPr sz="2362"/>
            </a:lvl6pPr>
            <a:lvl7pPr marL="3239994" indent="0">
              <a:buNone/>
              <a:defRPr sz="2362"/>
            </a:lvl7pPr>
            <a:lvl8pPr marL="3779992" indent="0">
              <a:buNone/>
              <a:defRPr sz="2362"/>
            </a:lvl8pPr>
            <a:lvl9pPr marL="4319991" indent="0">
              <a:buNone/>
              <a:defRPr sz="2362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3239929"/>
            <a:ext cx="3483205" cy="6002369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13/03/2025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06386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2484" y="574990"/>
            <a:ext cx="9314796" cy="2087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2484" y="2874937"/>
            <a:ext cx="9314796" cy="6852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484" y="10009783"/>
            <a:ext cx="2429947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3B89F-598F-4097-B644-45AB5013352E}" type="datetimeFigureOut">
              <a:rPr lang="es-ES" smtClean="0"/>
              <a:t>13/03/2025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77422" y="10009783"/>
            <a:ext cx="3644920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7332" y="10009783"/>
            <a:ext cx="2429947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09107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79998" rtl="0" eaLnBrk="1" latinLnBrk="0" hangingPunct="1">
        <a:lnSpc>
          <a:spcPct val="90000"/>
        </a:lnSpc>
        <a:spcBef>
          <a:spcPct val="0"/>
        </a:spcBef>
        <a:buNone/>
        <a:defRPr sz="51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999" indent="-269999" algn="l" defTabSz="1079998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1pPr>
      <a:lvl2pPr marL="809998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349997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3pPr>
      <a:lvl4pPr marL="1889996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429995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969994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509993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4049992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589991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1pPr>
      <a:lvl2pPr marL="539999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98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3pPr>
      <a:lvl4pPr marL="1619997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159996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699995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239994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3779992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319991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5">
            <a:extLst>
              <a:ext uri="{FF2B5EF4-FFF2-40B4-BE49-F238E27FC236}">
                <a16:creationId xmlns:a16="http://schemas.microsoft.com/office/drawing/2014/main" id="{5FC8273C-AF70-8320-B524-8907DB8E6809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76199" y="4036144"/>
            <a:ext cx="7645777" cy="1920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600" dirty="0">
                <a:latin typeface="Arial" panose="020B0604020202020204" pitchFamily="34" charset="0"/>
                <a:cs typeface="Arial" panose="020B0604020202020204" pitchFamily="34" charset="0"/>
              </a:rPr>
              <a:t>NOMBRE DEL </a:t>
            </a:r>
          </a:p>
          <a:p>
            <a:pPr algn="ctr"/>
            <a:r>
              <a:rPr lang="es-ES" sz="6600" dirty="0">
                <a:latin typeface="Arial" panose="020B0604020202020204" pitchFamily="34" charset="0"/>
                <a:cs typeface="Arial" panose="020B0604020202020204" pitchFamily="34" charset="0"/>
              </a:rPr>
              <a:t>PROYECTO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6E2F98-E0E2-C625-03DE-98C1AFE001BC}"/>
              </a:ext>
            </a:extLst>
          </p:cNvPr>
          <p:cNvSpPr txBox="1"/>
          <p:nvPr/>
        </p:nvSpPr>
        <p:spPr>
          <a:xfrm>
            <a:off x="437308" y="6360144"/>
            <a:ext cx="538275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>
                <a:solidFill>
                  <a:srgbClr val="898D8D"/>
                </a:solidFill>
                <a:latin typeface="Gill Sans" panose="020B0502020104020203" pitchFamily="34" charset="0"/>
                <a:cs typeface="Arial" panose="020B0604020202020204" pitchFamily="34" charset="0"/>
              </a:rPr>
              <a:t>Descripción:</a:t>
            </a:r>
          </a:p>
          <a:p>
            <a:r>
              <a:rPr lang="es-ES" sz="2800" dirty="0">
                <a:solidFill>
                  <a:srgbClr val="898D8D"/>
                </a:solidFill>
                <a:latin typeface="Gill Sans" panose="020B0502020104020203" pitchFamily="34" charset="0"/>
                <a:cs typeface="Arial" panose="020B0604020202020204" pitchFamily="34" charset="0"/>
              </a:rPr>
              <a:t>Presupuesto:</a:t>
            </a:r>
          </a:p>
          <a:p>
            <a:endParaRPr lang="es-ES" sz="2800" dirty="0">
              <a:solidFill>
                <a:srgbClr val="898D8D"/>
              </a:solidFill>
              <a:latin typeface="Gill Sans" panose="020B0502020104020203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7A7BCED-9FD8-9258-2CAC-EFD6F6E786CE}"/>
              </a:ext>
            </a:extLst>
          </p:cNvPr>
          <p:cNvSpPr/>
          <p:nvPr/>
        </p:nvSpPr>
        <p:spPr>
          <a:xfrm>
            <a:off x="0" y="9539763"/>
            <a:ext cx="10799763" cy="1260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846551A-3EB4-7896-3C30-A0961750E9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5567" y="-29638"/>
            <a:ext cx="2160000" cy="78631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24FC8C9-2615-1A76-42E8-BE446DC378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55614" y="9972163"/>
            <a:ext cx="5759905" cy="573073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B45C609C-E319-AF7C-4478-D4EF37247DCD}"/>
              </a:ext>
            </a:extLst>
          </p:cNvPr>
          <p:cNvGrpSpPr/>
          <p:nvPr/>
        </p:nvGrpSpPr>
        <p:grpSpPr>
          <a:xfrm>
            <a:off x="2759243" y="8454189"/>
            <a:ext cx="7897044" cy="890581"/>
            <a:chOff x="3035959" y="8455735"/>
            <a:chExt cx="7620327" cy="804319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08C22761-B9F9-63FD-A481-582C129618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34357"/>
            <a:stretch/>
          </p:blipFill>
          <p:spPr>
            <a:xfrm>
              <a:off x="5714999" y="8455735"/>
              <a:ext cx="4941287" cy="804319"/>
            </a:xfrm>
            <a:prstGeom prst="rect">
              <a:avLst/>
            </a:prstGeom>
          </p:spPr>
        </p:pic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E560BA29-5519-2518-09D3-9FC87CCD467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65642"/>
            <a:stretch/>
          </p:blipFill>
          <p:spPr>
            <a:xfrm>
              <a:off x="3035959" y="8527581"/>
              <a:ext cx="2345634" cy="72947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932645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deff24bb-2089-4400-8c8e-f71e680378b2}" enabled="0" method="" siteId="{deff24bb-2089-4400-8c8e-f71e680378b2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22</TotalTime>
  <Words>7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Gill Sans</vt:lpstr>
      <vt:lpstr>Office Theme</vt:lpstr>
      <vt:lpstr>NOMBRE DEL  PROYECTO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 DEL  PROYECTO</dc:title>
  <dc:creator>Fernandez Scagliusi, Maria Belen</dc:creator>
  <cp:lastModifiedBy>Calviño Gonzalez, Maria</cp:lastModifiedBy>
  <cp:revision>10</cp:revision>
  <dcterms:created xsi:type="dcterms:W3CDTF">2024-11-25T18:36:49Z</dcterms:created>
  <dcterms:modified xsi:type="dcterms:W3CDTF">2025-03-13T11:28:02Z</dcterms:modified>
</cp:coreProperties>
</file>