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235825" cy="7235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0" userDrawn="1">
          <p15:clr>
            <a:srgbClr val="A4A3A4"/>
          </p15:clr>
        </p15:guide>
        <p15:guide id="2" pos="22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7C4349-7F8C-4914-9C9A-286E8568618E}" v="1" dt="2024-11-26T19:33:07.2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60" d="100"/>
          <a:sy n="60" d="100"/>
        </p:scale>
        <p:origin x="1268" y="-84"/>
      </p:cViewPr>
      <p:guideLst>
        <p:guide orient="horz" pos="2280"/>
        <p:guide pos="22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lviño Gonzalez, Maria" userId="a5947558-8403-4d07-bcba-097bad98c409" providerId="ADAL" clId="{407C4349-7F8C-4914-9C9A-286E8568618E}"/>
    <pc:docChg chg="custSel modSld">
      <pc:chgData name="Calviño Gonzalez, Maria" userId="a5947558-8403-4d07-bcba-097bad98c409" providerId="ADAL" clId="{407C4349-7F8C-4914-9C9A-286E8568618E}" dt="2024-11-26T19:33:11.101" v="14" actId="1076"/>
      <pc:docMkLst>
        <pc:docMk/>
      </pc:docMkLst>
      <pc:sldChg chg="addSp delSp modSp mod">
        <pc:chgData name="Calviño Gonzalez, Maria" userId="a5947558-8403-4d07-bcba-097bad98c409" providerId="ADAL" clId="{407C4349-7F8C-4914-9C9A-286E8568618E}" dt="2024-11-26T19:33:11.101" v="14" actId="1076"/>
        <pc:sldMkLst>
          <pc:docMk/>
          <pc:sldMk cId="2803199115" sldId="256"/>
        </pc:sldMkLst>
        <pc:grpChg chg="add mod">
          <ac:chgData name="Calviño Gonzalez, Maria" userId="a5947558-8403-4d07-bcba-097bad98c409" providerId="ADAL" clId="{407C4349-7F8C-4914-9C9A-286E8568618E}" dt="2024-11-26T19:33:11.101" v="14" actId="1076"/>
          <ac:grpSpMkLst>
            <pc:docMk/>
            <pc:sldMk cId="2803199115" sldId="256"/>
            <ac:grpSpMk id="2" creationId="{65894049-6551-B3CA-AD7C-974DEE4D1E3B}"/>
          </ac:grpSpMkLst>
        </pc:grpChg>
        <pc:grpChg chg="del">
          <ac:chgData name="Calviño Gonzalez, Maria" userId="a5947558-8403-4d07-bcba-097bad98c409" providerId="ADAL" clId="{407C4349-7F8C-4914-9C9A-286E8568618E}" dt="2024-11-26T19:33:06.818" v="12" actId="478"/>
          <ac:grpSpMkLst>
            <pc:docMk/>
            <pc:sldMk cId="2803199115" sldId="256"/>
            <ac:grpSpMk id="8" creationId="{BC1708DE-7716-0055-BABF-6D41423BC241}"/>
          </ac:grpSpMkLst>
        </pc:grpChg>
        <pc:picChg chg="add mod">
          <ac:chgData name="Calviño Gonzalez, Maria" userId="a5947558-8403-4d07-bcba-097bad98c409" providerId="ADAL" clId="{407C4349-7F8C-4914-9C9A-286E8568618E}" dt="2024-11-26T19:33:07.288" v="13"/>
          <ac:picMkLst>
            <pc:docMk/>
            <pc:sldMk cId="2803199115" sldId="256"/>
            <ac:picMk id="3" creationId="{EFD94DFA-ACCE-7195-E37A-91328D7661E9}"/>
          </ac:picMkLst>
        </pc:picChg>
        <pc:picChg chg="add mod">
          <ac:chgData name="Calviño Gonzalez, Maria" userId="a5947558-8403-4d07-bcba-097bad98c409" providerId="ADAL" clId="{407C4349-7F8C-4914-9C9A-286E8568618E}" dt="2024-11-26T19:33:07.288" v="13"/>
          <ac:picMkLst>
            <pc:docMk/>
            <pc:sldMk cId="2803199115" sldId="256"/>
            <ac:picMk id="5" creationId="{4C28FD62-E43F-7B01-E56E-AF8C5B87A4DC}"/>
          </ac:picMkLst>
        </pc:picChg>
        <pc:picChg chg="mod modCrop">
          <ac:chgData name="Calviño Gonzalez, Maria" userId="a5947558-8403-4d07-bcba-097bad98c409" providerId="ADAL" clId="{407C4349-7F8C-4914-9C9A-286E8568618E}" dt="2024-11-26T19:32:39.996" v="11" actId="732"/>
          <ac:picMkLst>
            <pc:docMk/>
            <pc:sldMk cId="2803199115" sldId="256"/>
            <ac:picMk id="7" creationId="{9E0671AF-EAED-1CE6-2053-DC23F8591B0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2687" y="1184197"/>
            <a:ext cx="6150451" cy="2519139"/>
          </a:xfrm>
        </p:spPr>
        <p:txBody>
          <a:bodyPr anchor="b"/>
          <a:lstStyle>
            <a:lvl1pPr algn="ctr">
              <a:defRPr sz="474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4478" y="3800484"/>
            <a:ext cx="5426869" cy="1746982"/>
          </a:xfrm>
        </p:spPr>
        <p:txBody>
          <a:bodyPr/>
          <a:lstStyle>
            <a:lvl1pPr marL="0" indent="0" algn="ctr">
              <a:buNone/>
              <a:defRPr sz="1899"/>
            </a:lvl1pPr>
            <a:lvl2pPr marL="361782" indent="0" algn="ctr">
              <a:buNone/>
              <a:defRPr sz="1583"/>
            </a:lvl2pPr>
            <a:lvl3pPr marL="723565" indent="0" algn="ctr">
              <a:buNone/>
              <a:defRPr sz="1424"/>
            </a:lvl3pPr>
            <a:lvl4pPr marL="1085347" indent="0" algn="ctr">
              <a:buNone/>
              <a:defRPr sz="1266"/>
            </a:lvl4pPr>
            <a:lvl5pPr marL="1447129" indent="0" algn="ctr">
              <a:buNone/>
              <a:defRPr sz="1266"/>
            </a:lvl5pPr>
            <a:lvl6pPr marL="1808912" indent="0" algn="ctr">
              <a:buNone/>
              <a:defRPr sz="1266"/>
            </a:lvl6pPr>
            <a:lvl7pPr marL="2170694" indent="0" algn="ctr">
              <a:buNone/>
              <a:defRPr sz="1266"/>
            </a:lvl7pPr>
            <a:lvl8pPr marL="2532477" indent="0" algn="ctr">
              <a:buNone/>
              <a:defRPr sz="1266"/>
            </a:lvl8pPr>
            <a:lvl9pPr marL="2894259" indent="0" algn="ctr">
              <a:buNone/>
              <a:defRPr sz="126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81680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80" userDrawn="1">
          <p15:clr>
            <a:srgbClr val="FBAE40"/>
          </p15:clr>
        </p15:guide>
        <p15:guide id="2" pos="22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5518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78138" y="385241"/>
            <a:ext cx="1560225" cy="61320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7464" y="385241"/>
            <a:ext cx="4590226" cy="61320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987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3329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695" y="1803933"/>
            <a:ext cx="6240899" cy="3009902"/>
          </a:xfrm>
        </p:spPr>
        <p:txBody>
          <a:bodyPr anchor="b"/>
          <a:lstStyle>
            <a:lvl1pPr>
              <a:defRPr sz="474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3695" y="4842310"/>
            <a:ext cx="6240899" cy="1582836"/>
          </a:xfrm>
        </p:spPr>
        <p:txBody>
          <a:bodyPr/>
          <a:lstStyle>
            <a:lvl1pPr marL="0" indent="0">
              <a:buNone/>
              <a:defRPr sz="1899">
                <a:solidFill>
                  <a:schemeClr val="tx1"/>
                </a:solidFill>
              </a:defRPr>
            </a:lvl1pPr>
            <a:lvl2pPr marL="361782" indent="0">
              <a:buNone/>
              <a:defRPr sz="1583">
                <a:solidFill>
                  <a:schemeClr val="tx1">
                    <a:tint val="75000"/>
                  </a:schemeClr>
                </a:solidFill>
              </a:defRPr>
            </a:lvl2pPr>
            <a:lvl3pPr marL="72356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3pPr>
            <a:lvl4pPr marL="1085347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4pPr>
            <a:lvl5pPr marL="1447129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5pPr>
            <a:lvl6pPr marL="1808912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6pPr>
            <a:lvl7pPr marL="2170694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7pPr>
            <a:lvl8pPr marL="2532477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8pPr>
            <a:lvl9pPr marL="2894259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305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7463" y="1926204"/>
            <a:ext cx="3075226" cy="4591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3136" y="1926204"/>
            <a:ext cx="3075226" cy="4591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271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05" y="385242"/>
            <a:ext cx="6240899" cy="13985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06" y="1773783"/>
            <a:ext cx="3061093" cy="869303"/>
          </a:xfrm>
        </p:spPr>
        <p:txBody>
          <a:bodyPr anchor="b"/>
          <a:lstStyle>
            <a:lvl1pPr marL="0" indent="0">
              <a:buNone/>
              <a:defRPr sz="1899" b="1"/>
            </a:lvl1pPr>
            <a:lvl2pPr marL="361782" indent="0">
              <a:buNone/>
              <a:defRPr sz="1583" b="1"/>
            </a:lvl2pPr>
            <a:lvl3pPr marL="723565" indent="0">
              <a:buNone/>
              <a:defRPr sz="1424" b="1"/>
            </a:lvl3pPr>
            <a:lvl4pPr marL="1085347" indent="0">
              <a:buNone/>
              <a:defRPr sz="1266" b="1"/>
            </a:lvl4pPr>
            <a:lvl5pPr marL="1447129" indent="0">
              <a:buNone/>
              <a:defRPr sz="1266" b="1"/>
            </a:lvl5pPr>
            <a:lvl6pPr marL="1808912" indent="0">
              <a:buNone/>
              <a:defRPr sz="1266" b="1"/>
            </a:lvl6pPr>
            <a:lvl7pPr marL="2170694" indent="0">
              <a:buNone/>
              <a:defRPr sz="1266" b="1"/>
            </a:lvl7pPr>
            <a:lvl8pPr marL="2532477" indent="0">
              <a:buNone/>
              <a:defRPr sz="1266" b="1"/>
            </a:lvl8pPr>
            <a:lvl9pPr marL="2894259" indent="0">
              <a:buNone/>
              <a:defRPr sz="12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06" y="2643086"/>
            <a:ext cx="3061093" cy="388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63137" y="1773783"/>
            <a:ext cx="3076168" cy="869303"/>
          </a:xfrm>
        </p:spPr>
        <p:txBody>
          <a:bodyPr anchor="b"/>
          <a:lstStyle>
            <a:lvl1pPr marL="0" indent="0">
              <a:buNone/>
              <a:defRPr sz="1899" b="1"/>
            </a:lvl1pPr>
            <a:lvl2pPr marL="361782" indent="0">
              <a:buNone/>
              <a:defRPr sz="1583" b="1"/>
            </a:lvl2pPr>
            <a:lvl3pPr marL="723565" indent="0">
              <a:buNone/>
              <a:defRPr sz="1424" b="1"/>
            </a:lvl3pPr>
            <a:lvl4pPr marL="1085347" indent="0">
              <a:buNone/>
              <a:defRPr sz="1266" b="1"/>
            </a:lvl4pPr>
            <a:lvl5pPr marL="1447129" indent="0">
              <a:buNone/>
              <a:defRPr sz="1266" b="1"/>
            </a:lvl5pPr>
            <a:lvl6pPr marL="1808912" indent="0">
              <a:buNone/>
              <a:defRPr sz="1266" b="1"/>
            </a:lvl6pPr>
            <a:lvl7pPr marL="2170694" indent="0">
              <a:buNone/>
              <a:defRPr sz="1266" b="1"/>
            </a:lvl7pPr>
            <a:lvl8pPr marL="2532477" indent="0">
              <a:buNone/>
              <a:defRPr sz="1266" b="1"/>
            </a:lvl8pPr>
            <a:lvl9pPr marL="2894259" indent="0">
              <a:buNone/>
              <a:defRPr sz="12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63137" y="2643086"/>
            <a:ext cx="3076168" cy="388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254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7135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2062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05" y="482388"/>
            <a:ext cx="2333742" cy="1688359"/>
          </a:xfrm>
        </p:spPr>
        <p:txBody>
          <a:bodyPr anchor="b"/>
          <a:lstStyle>
            <a:lvl1pPr>
              <a:defRPr sz="253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6168" y="1041826"/>
            <a:ext cx="3663136" cy="5142126"/>
          </a:xfrm>
        </p:spPr>
        <p:txBody>
          <a:bodyPr/>
          <a:lstStyle>
            <a:lvl1pPr>
              <a:defRPr sz="2532"/>
            </a:lvl1pPr>
            <a:lvl2pPr>
              <a:defRPr sz="2216"/>
            </a:lvl2pPr>
            <a:lvl3pPr>
              <a:defRPr sz="1899"/>
            </a:lvl3pPr>
            <a:lvl4pPr>
              <a:defRPr sz="1583"/>
            </a:lvl4pPr>
            <a:lvl5pPr>
              <a:defRPr sz="1583"/>
            </a:lvl5pPr>
            <a:lvl6pPr>
              <a:defRPr sz="1583"/>
            </a:lvl6pPr>
            <a:lvl7pPr>
              <a:defRPr sz="1583"/>
            </a:lvl7pPr>
            <a:lvl8pPr>
              <a:defRPr sz="1583"/>
            </a:lvl8pPr>
            <a:lvl9pPr>
              <a:defRPr sz="158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405" y="2170748"/>
            <a:ext cx="2333742" cy="4021578"/>
          </a:xfrm>
        </p:spPr>
        <p:txBody>
          <a:bodyPr/>
          <a:lstStyle>
            <a:lvl1pPr marL="0" indent="0">
              <a:buNone/>
              <a:defRPr sz="1266"/>
            </a:lvl1pPr>
            <a:lvl2pPr marL="361782" indent="0">
              <a:buNone/>
              <a:defRPr sz="1108"/>
            </a:lvl2pPr>
            <a:lvl3pPr marL="723565" indent="0">
              <a:buNone/>
              <a:defRPr sz="950"/>
            </a:lvl3pPr>
            <a:lvl4pPr marL="1085347" indent="0">
              <a:buNone/>
              <a:defRPr sz="791"/>
            </a:lvl4pPr>
            <a:lvl5pPr marL="1447129" indent="0">
              <a:buNone/>
              <a:defRPr sz="791"/>
            </a:lvl5pPr>
            <a:lvl6pPr marL="1808912" indent="0">
              <a:buNone/>
              <a:defRPr sz="791"/>
            </a:lvl6pPr>
            <a:lvl7pPr marL="2170694" indent="0">
              <a:buNone/>
              <a:defRPr sz="791"/>
            </a:lvl7pPr>
            <a:lvl8pPr marL="2532477" indent="0">
              <a:buNone/>
              <a:defRPr sz="791"/>
            </a:lvl8pPr>
            <a:lvl9pPr marL="2894259" indent="0">
              <a:buNone/>
              <a:defRPr sz="79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7356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05" y="482388"/>
            <a:ext cx="2333742" cy="1688359"/>
          </a:xfrm>
        </p:spPr>
        <p:txBody>
          <a:bodyPr anchor="b"/>
          <a:lstStyle>
            <a:lvl1pPr>
              <a:defRPr sz="253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76168" y="1041826"/>
            <a:ext cx="3663136" cy="5142126"/>
          </a:xfrm>
        </p:spPr>
        <p:txBody>
          <a:bodyPr anchor="t"/>
          <a:lstStyle>
            <a:lvl1pPr marL="0" indent="0">
              <a:buNone/>
              <a:defRPr sz="2532"/>
            </a:lvl1pPr>
            <a:lvl2pPr marL="361782" indent="0">
              <a:buNone/>
              <a:defRPr sz="2216"/>
            </a:lvl2pPr>
            <a:lvl3pPr marL="723565" indent="0">
              <a:buNone/>
              <a:defRPr sz="1899"/>
            </a:lvl3pPr>
            <a:lvl4pPr marL="1085347" indent="0">
              <a:buNone/>
              <a:defRPr sz="1583"/>
            </a:lvl4pPr>
            <a:lvl5pPr marL="1447129" indent="0">
              <a:buNone/>
              <a:defRPr sz="1583"/>
            </a:lvl5pPr>
            <a:lvl6pPr marL="1808912" indent="0">
              <a:buNone/>
              <a:defRPr sz="1583"/>
            </a:lvl6pPr>
            <a:lvl7pPr marL="2170694" indent="0">
              <a:buNone/>
              <a:defRPr sz="1583"/>
            </a:lvl7pPr>
            <a:lvl8pPr marL="2532477" indent="0">
              <a:buNone/>
              <a:defRPr sz="1583"/>
            </a:lvl8pPr>
            <a:lvl9pPr marL="2894259" indent="0">
              <a:buNone/>
              <a:defRPr sz="158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405" y="2170748"/>
            <a:ext cx="2333742" cy="4021578"/>
          </a:xfrm>
        </p:spPr>
        <p:txBody>
          <a:bodyPr/>
          <a:lstStyle>
            <a:lvl1pPr marL="0" indent="0">
              <a:buNone/>
              <a:defRPr sz="1266"/>
            </a:lvl1pPr>
            <a:lvl2pPr marL="361782" indent="0">
              <a:buNone/>
              <a:defRPr sz="1108"/>
            </a:lvl2pPr>
            <a:lvl3pPr marL="723565" indent="0">
              <a:buNone/>
              <a:defRPr sz="950"/>
            </a:lvl3pPr>
            <a:lvl4pPr marL="1085347" indent="0">
              <a:buNone/>
              <a:defRPr sz="791"/>
            </a:lvl4pPr>
            <a:lvl5pPr marL="1447129" indent="0">
              <a:buNone/>
              <a:defRPr sz="791"/>
            </a:lvl5pPr>
            <a:lvl6pPr marL="1808912" indent="0">
              <a:buNone/>
              <a:defRPr sz="791"/>
            </a:lvl6pPr>
            <a:lvl7pPr marL="2170694" indent="0">
              <a:buNone/>
              <a:defRPr sz="791"/>
            </a:lvl7pPr>
            <a:lvl8pPr marL="2532477" indent="0">
              <a:buNone/>
              <a:defRPr sz="791"/>
            </a:lvl8pPr>
            <a:lvl9pPr marL="2894259" indent="0">
              <a:buNone/>
              <a:defRPr sz="79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9494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7463" y="385242"/>
            <a:ext cx="6240899" cy="1398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463" y="1926204"/>
            <a:ext cx="6240899" cy="4591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7463" y="6706539"/>
            <a:ext cx="1628061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96867" y="6706539"/>
            <a:ext cx="2442091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0301" y="6706539"/>
            <a:ext cx="1628061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F0DE69B7-DD22-BF2E-CCBF-B63A555D0BA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3003160643"/>
              </p:ext>
            </p:extLst>
          </p:nvPr>
        </p:nvGraphicFramePr>
        <p:xfrm>
          <a:off x="1596" y="1596"/>
          <a:ext cx="1596" cy="1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95" imgH="394" progId="TCLayout.ActiveDocument.1">
                  <p:embed/>
                </p:oleObj>
              </mc:Choice>
              <mc:Fallback>
                <p:oleObj name="think-cell Slide" r:id="rId14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0DE69B7-DD22-BF2E-CCBF-B63A555D0B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96" y="1596"/>
                        <a:ext cx="1596" cy="15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288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23565" rtl="0" eaLnBrk="1" latinLnBrk="0" hangingPunct="1">
        <a:lnSpc>
          <a:spcPct val="90000"/>
        </a:lnSpc>
        <a:spcBef>
          <a:spcPct val="0"/>
        </a:spcBef>
        <a:buNone/>
        <a:defRPr sz="34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891" indent="-180891" algn="l" defTabSz="723565" rtl="0" eaLnBrk="1" latinLnBrk="0" hangingPunct="1">
        <a:lnSpc>
          <a:spcPct val="90000"/>
        </a:lnSpc>
        <a:spcBef>
          <a:spcPts val="791"/>
        </a:spcBef>
        <a:buFont typeface="Arial" panose="020B0604020202020204" pitchFamily="34" charset="0"/>
        <a:buChar char="•"/>
        <a:defRPr sz="2216" kern="1200">
          <a:solidFill>
            <a:schemeClr val="tx1"/>
          </a:solidFill>
          <a:latin typeface="+mn-lt"/>
          <a:ea typeface="+mn-ea"/>
          <a:cs typeface="+mn-cs"/>
        </a:defRPr>
      </a:lvl1pPr>
      <a:lvl2pPr marL="542674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+mn-lt"/>
          <a:ea typeface="+mn-ea"/>
          <a:cs typeface="+mn-cs"/>
        </a:defRPr>
      </a:lvl2pPr>
      <a:lvl3pPr marL="904456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583" kern="1200">
          <a:solidFill>
            <a:schemeClr val="tx1"/>
          </a:solidFill>
          <a:latin typeface="+mn-lt"/>
          <a:ea typeface="+mn-ea"/>
          <a:cs typeface="+mn-cs"/>
        </a:defRPr>
      </a:lvl3pPr>
      <a:lvl4pPr marL="1266238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4pPr>
      <a:lvl5pPr marL="1628021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5pPr>
      <a:lvl6pPr marL="1989803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6pPr>
      <a:lvl7pPr marL="2351585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7pPr>
      <a:lvl8pPr marL="2713368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8pPr>
      <a:lvl9pPr marL="3075150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1pPr>
      <a:lvl2pPr marL="361782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2pPr>
      <a:lvl3pPr marL="723565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3pPr>
      <a:lvl4pPr marL="1085347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4pPr>
      <a:lvl5pPr marL="1447129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5pPr>
      <a:lvl6pPr marL="1808912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6pPr>
      <a:lvl7pPr marL="2170694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7pPr>
      <a:lvl8pPr marL="2532477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8pPr>
      <a:lvl9pPr marL="2894259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3D76B7AC-42E0-0AFC-EE9E-AB9477D32E4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64522193"/>
              </p:ext>
            </p:extLst>
          </p:nvPr>
        </p:nvGraphicFramePr>
        <p:xfrm>
          <a:off x="1596" y="1596"/>
          <a:ext cx="1596" cy="1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D76B7AC-42E0-0AFC-EE9E-AB9477D32E4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6" y="1596"/>
                        <a:ext cx="1596" cy="15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E0671AF-EAED-1CE6-2053-DC23F8591B0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" t="5262" r="1398"/>
          <a:stretch/>
        </p:blipFill>
        <p:spPr>
          <a:xfrm>
            <a:off x="0" y="-1"/>
            <a:ext cx="7235826" cy="989693"/>
          </a:xfrm>
          <a:prstGeom prst="rect">
            <a:avLst/>
          </a:prstGeom>
          <a:effectLst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282CFC4-4FDC-089F-8923-A4851A84BC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544" y="6684233"/>
            <a:ext cx="6990737" cy="44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1991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think-cell Slide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Calviño Gonzalez, Maria</dc:creator>
  <cp:lastModifiedBy>Calviño Gonzalez, Maria</cp:lastModifiedBy>
  <cp:revision>2</cp:revision>
  <dcterms:created xsi:type="dcterms:W3CDTF">2024-11-26T19:24:43Z</dcterms:created>
  <dcterms:modified xsi:type="dcterms:W3CDTF">2025-06-11T14:59:52Z</dcterms:modified>
</cp:coreProperties>
</file>