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1B17-DA36-42CE-B8D5-C0451372008D}" type="datetimeFigureOut">
              <a:rPr lang="es-ES" smtClean="0"/>
              <a:t>19/02/2023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89DE-FF19-48B0-966C-2BB440A382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1398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1B17-DA36-42CE-B8D5-C0451372008D}" type="datetimeFigureOut">
              <a:rPr lang="es-ES" smtClean="0"/>
              <a:t>19/02/2023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89DE-FF19-48B0-966C-2BB440A382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4051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1B17-DA36-42CE-B8D5-C0451372008D}" type="datetimeFigureOut">
              <a:rPr lang="es-ES" smtClean="0"/>
              <a:t>19/02/2023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89DE-FF19-48B0-966C-2BB440A38271}" type="slidenum">
              <a:rPr lang="es-ES" smtClean="0"/>
              <a:t>‹Nº›</a:t>
            </a:fld>
            <a:endParaRPr lang="es-E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2807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1B17-DA36-42CE-B8D5-C0451372008D}" type="datetimeFigureOut">
              <a:rPr lang="es-ES" smtClean="0"/>
              <a:t>19/02/2023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89DE-FF19-48B0-966C-2BB440A382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6096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1B17-DA36-42CE-B8D5-C0451372008D}" type="datetimeFigureOut">
              <a:rPr lang="es-ES" smtClean="0"/>
              <a:t>19/02/2023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89DE-FF19-48B0-966C-2BB440A38271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9858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1B17-DA36-42CE-B8D5-C0451372008D}" type="datetimeFigureOut">
              <a:rPr lang="es-ES" smtClean="0"/>
              <a:t>19/02/2023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89DE-FF19-48B0-966C-2BB440A382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3150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1B17-DA36-42CE-B8D5-C0451372008D}" type="datetimeFigureOut">
              <a:rPr lang="es-ES" smtClean="0"/>
              <a:t>19/02/2023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89DE-FF19-48B0-966C-2BB440A382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7098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1B17-DA36-42CE-B8D5-C0451372008D}" type="datetimeFigureOut">
              <a:rPr lang="es-ES" smtClean="0"/>
              <a:t>19/02/2023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89DE-FF19-48B0-966C-2BB440A382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9686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1B17-DA36-42CE-B8D5-C0451372008D}" type="datetimeFigureOut">
              <a:rPr lang="es-ES" smtClean="0"/>
              <a:t>19/02/2023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89DE-FF19-48B0-966C-2BB440A382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2757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1B17-DA36-42CE-B8D5-C0451372008D}" type="datetimeFigureOut">
              <a:rPr lang="es-ES" smtClean="0"/>
              <a:t>19/02/2023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89DE-FF19-48B0-966C-2BB440A382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9475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1B17-DA36-42CE-B8D5-C0451372008D}" type="datetimeFigureOut">
              <a:rPr lang="es-ES" smtClean="0"/>
              <a:t>19/02/2023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89DE-FF19-48B0-966C-2BB440A382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8447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1B17-DA36-42CE-B8D5-C0451372008D}" type="datetimeFigureOut">
              <a:rPr lang="es-ES" smtClean="0"/>
              <a:t>19/02/2023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89DE-FF19-48B0-966C-2BB440A382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6718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1B17-DA36-42CE-B8D5-C0451372008D}" type="datetimeFigureOut">
              <a:rPr lang="es-ES" smtClean="0"/>
              <a:t>19/02/2023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89DE-FF19-48B0-966C-2BB440A382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5959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1B17-DA36-42CE-B8D5-C0451372008D}" type="datetimeFigureOut">
              <a:rPr lang="es-ES" smtClean="0"/>
              <a:t>19/02/2023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89DE-FF19-48B0-966C-2BB440A382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9737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1B17-DA36-42CE-B8D5-C0451372008D}" type="datetimeFigureOut">
              <a:rPr lang="es-ES" smtClean="0"/>
              <a:t>19/02/2023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89DE-FF19-48B0-966C-2BB440A382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6961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1B17-DA36-42CE-B8D5-C0451372008D}" type="datetimeFigureOut">
              <a:rPr lang="es-ES" smtClean="0"/>
              <a:t>19/02/2023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B89DE-FF19-48B0-966C-2BB440A382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5499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A1B17-DA36-42CE-B8D5-C0451372008D}" type="datetimeFigureOut">
              <a:rPr lang="es-ES" smtClean="0"/>
              <a:t>19/02/2023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A5B89DE-FF19-48B0-966C-2BB440A382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1513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B9D011F-94C2-488F-AA91-E87C6FAA2F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9136" y="1020871"/>
            <a:ext cx="6960759" cy="2849671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s-ES" sz="4700" dirty="0">
                <a:solidFill>
                  <a:srgbClr val="FFFFFF"/>
                </a:solidFill>
              </a:rPr>
              <a:t>PLAN DE MEJORA DE LA ATENCIÓN SANITARIA EN LA COMARCA SIERRA DE SAN PEDRO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805DFBF-8533-4CEF-B5E7-4DED46BCD2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48104" y="3962088"/>
            <a:ext cx="6112077" cy="1186108"/>
          </a:xfrm>
        </p:spPr>
        <p:txBody>
          <a:bodyPr>
            <a:normAutofit/>
          </a:bodyPr>
          <a:lstStyle/>
          <a:p>
            <a:pPr algn="l"/>
            <a:r>
              <a:rPr lang="es-ES" dirty="0">
                <a:solidFill>
                  <a:srgbClr val="FFFFFF">
                    <a:alpha val="70000"/>
                  </a:srgbClr>
                </a:solidFill>
              </a:rPr>
              <a:t>ADAPTANDONOS A LA LEY 3/2022, DE 17 DE MARZO, DE MEDIDAS ANTE EL RETO DEMOGRAFICO Y TERRITORIAL EN EXTREMADURA</a:t>
            </a:r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RECLUSOS Y EXRECLUSOS | Plena Inclusión Extremadura">
            <a:extLst>
              <a:ext uri="{FF2B5EF4-FFF2-40B4-BE49-F238E27FC236}">
                <a16:creationId xmlns:a16="http://schemas.microsoft.com/office/drawing/2014/main" id="{F6EDCA21-30C6-4C6D-AB1A-6F2315E8B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886" y="5223933"/>
            <a:ext cx="3886457" cy="135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l SES publica los listados únicos de admitidos en sus bolsas de empleo |  Coenfeba">
            <a:extLst>
              <a:ext uri="{FF2B5EF4-FFF2-40B4-BE49-F238E27FC236}">
                <a16:creationId xmlns:a16="http://schemas.microsoft.com/office/drawing/2014/main" id="{9CFD668A-67E4-4FD7-90CF-A4F94390C7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4" r="29785"/>
          <a:stretch/>
        </p:blipFill>
        <p:spPr bwMode="auto">
          <a:xfrm>
            <a:off x="10474959" y="5041791"/>
            <a:ext cx="1290773" cy="1590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8576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Mapa&#10;&#10;Descripción generada automáticamente">
            <a:extLst>
              <a:ext uri="{FF2B5EF4-FFF2-40B4-BE49-F238E27FC236}">
                <a16:creationId xmlns:a16="http://schemas.microsoft.com/office/drawing/2014/main" id="{2F881ACF-239B-4307-B4FD-0624058228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67" y="479989"/>
            <a:ext cx="2635385" cy="2768742"/>
          </a:xfrm>
          <a:prstGeom prst="rect">
            <a:avLst/>
          </a:prstGeom>
        </p:spPr>
      </p:pic>
      <p:pic>
        <p:nvPicPr>
          <p:cNvPr id="2050" name="Picture 2" descr="1">
            <a:extLst>
              <a:ext uri="{FF2B5EF4-FFF2-40B4-BE49-F238E27FC236}">
                <a16:creationId xmlns:a16="http://schemas.microsoft.com/office/drawing/2014/main" id="{91ACB481-4619-42FA-86BE-AF2088517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581660"/>
            <a:ext cx="57594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EC6AE39D-4591-4A31-9D69-6EE95A5116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241939"/>
              </p:ext>
            </p:extLst>
          </p:nvPr>
        </p:nvGraphicFramePr>
        <p:xfrm>
          <a:off x="1256983" y="3994626"/>
          <a:ext cx="8596312" cy="1981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82332">
                  <a:extLst>
                    <a:ext uri="{9D8B030D-6E8A-4147-A177-3AD203B41FA5}">
                      <a16:colId xmlns:a16="http://schemas.microsoft.com/office/drawing/2014/main" val="1906761634"/>
                    </a:ext>
                  </a:extLst>
                </a:gridCol>
                <a:gridCol w="1322113">
                  <a:extLst>
                    <a:ext uri="{9D8B030D-6E8A-4147-A177-3AD203B41FA5}">
                      <a16:colId xmlns:a16="http://schemas.microsoft.com/office/drawing/2014/main" val="573980164"/>
                    </a:ext>
                  </a:extLst>
                </a:gridCol>
                <a:gridCol w="1720982">
                  <a:extLst>
                    <a:ext uri="{9D8B030D-6E8A-4147-A177-3AD203B41FA5}">
                      <a16:colId xmlns:a16="http://schemas.microsoft.com/office/drawing/2014/main" val="1000534909"/>
                    </a:ext>
                  </a:extLst>
                </a:gridCol>
                <a:gridCol w="1516389">
                  <a:extLst>
                    <a:ext uri="{9D8B030D-6E8A-4147-A177-3AD203B41FA5}">
                      <a16:colId xmlns:a16="http://schemas.microsoft.com/office/drawing/2014/main" val="2723537929"/>
                    </a:ext>
                  </a:extLst>
                </a:gridCol>
                <a:gridCol w="1454496">
                  <a:extLst>
                    <a:ext uri="{9D8B030D-6E8A-4147-A177-3AD203B41FA5}">
                      <a16:colId xmlns:a16="http://schemas.microsoft.com/office/drawing/2014/main" val="527118919"/>
                    </a:ext>
                  </a:extLst>
                </a:gridCol>
              </a:tblGrid>
              <a:tr h="16192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Municipios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Habitantes 2022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Δ poblacional (2022 ‒ 2000)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Distancia al HUC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203626"/>
                  </a:ext>
                </a:extLst>
              </a:tr>
              <a:tr h="16192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Carretera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Vía aérea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55944498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90170" algn="l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Herreruela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321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- 149 (-32%)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55 km (47’)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50 km (15’)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7786552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90170" algn="l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Membrío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591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- 282 (-32%)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74 km (58’)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63 km (19’)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42207218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90170" algn="l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Salorino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554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- 242 (-30%)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67 km (53’)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58 km (17’)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07314828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90170" algn="l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Carbajo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196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- 84 (-30%)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88 km (71’)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75 km (23’)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8924149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90170" algn="l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Cedillo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432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- 111 (-20%)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118 km (86’)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102 km (31’)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50066482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90170" algn="l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Herrera de Alcántara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230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- 79 (-26%)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112 km (82’)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94 km (28’)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27935095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90170" algn="l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Santiago de Alcántara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475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- 276 (-37%)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99 km (75’)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80 km (24’)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48779580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90170" algn="l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Valencia de Alcántara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5.272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- 968 (-16%)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97 km (74’)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79 km (24’)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2093344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8 municipios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8.071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- 2.191 (-21%)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≈88 km (71’)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≈75 km (23’)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426401866"/>
                  </a:ext>
                </a:extLst>
              </a:tr>
            </a:tbl>
          </a:graphicData>
        </a:graphic>
      </p:graphicFrame>
      <p:sp>
        <p:nvSpPr>
          <p:cNvPr id="5" name="Flecha: a la izquierda, derecha y arriba 4">
            <a:extLst>
              <a:ext uri="{FF2B5EF4-FFF2-40B4-BE49-F238E27FC236}">
                <a16:creationId xmlns:a16="http://schemas.microsoft.com/office/drawing/2014/main" id="{94DCDDBC-39CF-430E-9876-06366C1BCC68}"/>
              </a:ext>
            </a:extLst>
          </p:cNvPr>
          <p:cNvSpPr/>
          <p:nvPr/>
        </p:nvSpPr>
        <p:spPr>
          <a:xfrm rot="10800000">
            <a:off x="3759200" y="2948940"/>
            <a:ext cx="741680" cy="485934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124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79A0EB5-D2C1-4AFB-A7EF-41560C6E8D0D}"/>
              </a:ext>
            </a:extLst>
          </p:cNvPr>
          <p:cNvSpPr/>
          <p:nvPr/>
        </p:nvSpPr>
        <p:spPr>
          <a:xfrm>
            <a:off x="943897" y="88489"/>
            <a:ext cx="783630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MEJORAR LA ATENCIÓN URGENTE Y EMERGENTE</a:t>
            </a:r>
            <a:endParaRPr lang="es-ES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075" name="Imagen 1">
            <a:extLst>
              <a:ext uri="{FF2B5EF4-FFF2-40B4-BE49-F238E27FC236}">
                <a16:creationId xmlns:a16="http://schemas.microsoft.com/office/drawing/2014/main" id="{DFB66396-580F-443A-A9D3-986403E54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22" t="27052" r="12363" b="15433"/>
          <a:stretch>
            <a:fillRect/>
          </a:stretch>
        </p:blipFill>
        <p:spPr bwMode="auto">
          <a:xfrm>
            <a:off x="1849120" y="1534160"/>
            <a:ext cx="5759450" cy="391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elisuperficie1">
            <a:extLst>
              <a:ext uri="{FF2B5EF4-FFF2-40B4-BE49-F238E27FC236}">
                <a16:creationId xmlns:a16="http://schemas.microsoft.com/office/drawing/2014/main" id="{D3D8C995-BC87-4FFD-81DD-5F90F78E1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920" y="3482023"/>
            <a:ext cx="396875" cy="39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elisuperficie2">
            <a:extLst>
              <a:ext uri="{FF2B5EF4-FFF2-40B4-BE49-F238E27FC236}">
                <a16:creationId xmlns:a16="http://schemas.microsoft.com/office/drawing/2014/main" id="{6A9615E5-2DCA-461D-A13B-1BE3D3ACE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095" y="1945323"/>
            <a:ext cx="288925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PA">
            <a:extLst>
              <a:ext uri="{FF2B5EF4-FFF2-40B4-BE49-F238E27FC236}">
                <a16:creationId xmlns:a16="http://schemas.microsoft.com/office/drawing/2014/main" id="{337920BC-BF69-4D14-9AAE-F30926206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5" t="20998" r="19318" b="22510"/>
          <a:stretch>
            <a:fillRect/>
          </a:stretch>
        </p:blipFill>
        <p:spPr bwMode="auto">
          <a:xfrm>
            <a:off x="4249420" y="2372360"/>
            <a:ext cx="268288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elisuperficie2">
            <a:extLst>
              <a:ext uri="{FF2B5EF4-FFF2-40B4-BE49-F238E27FC236}">
                <a16:creationId xmlns:a16="http://schemas.microsoft.com/office/drawing/2014/main" id="{F9CD71B9-1D9E-4885-A906-A9AB5EC44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395" y="2110423"/>
            <a:ext cx="288925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Helisuperficie2">
            <a:extLst>
              <a:ext uri="{FF2B5EF4-FFF2-40B4-BE49-F238E27FC236}">
                <a16:creationId xmlns:a16="http://schemas.microsoft.com/office/drawing/2014/main" id="{8FB7AF9A-7AAC-416F-8865-C05FAD014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595" y="2364423"/>
            <a:ext cx="288925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elisuperficie2">
            <a:extLst>
              <a:ext uri="{FF2B5EF4-FFF2-40B4-BE49-F238E27FC236}">
                <a16:creationId xmlns:a16="http://schemas.microsoft.com/office/drawing/2014/main" id="{C8EF0062-492D-4FEC-A6D4-457543E22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045" y="3062923"/>
            <a:ext cx="288925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Helisuperficie2">
            <a:extLst>
              <a:ext uri="{FF2B5EF4-FFF2-40B4-BE49-F238E27FC236}">
                <a16:creationId xmlns:a16="http://schemas.microsoft.com/office/drawing/2014/main" id="{F1DE92C6-F7AA-40B1-B676-BE749FACE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395" y="3628073"/>
            <a:ext cx="288925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 de texto 2">
            <a:extLst>
              <a:ext uri="{FF2B5EF4-FFF2-40B4-BE49-F238E27FC236}">
                <a16:creationId xmlns:a16="http://schemas.microsoft.com/office/drawing/2014/main" id="{6457C390-B393-4784-B1E0-E573AFD2D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2195" y="2108835"/>
            <a:ext cx="681038" cy="285750"/>
          </a:xfrm>
          <a:prstGeom prst="rect">
            <a:avLst/>
          </a:prstGeom>
          <a:solidFill>
            <a:srgbClr val="FFFFFF">
              <a:alpha val="1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9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Santiago de Alcántara</a:t>
            </a: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84" name="Picture 12" descr="Helisuperficie2">
            <a:extLst>
              <a:ext uri="{FF2B5EF4-FFF2-40B4-BE49-F238E27FC236}">
                <a16:creationId xmlns:a16="http://schemas.microsoft.com/office/drawing/2014/main" id="{DBF36995-A569-4ED3-9153-790FE14D6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495" y="3602673"/>
            <a:ext cx="288925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3">
            <a:extLst>
              <a:ext uri="{FF2B5EF4-FFF2-40B4-BE49-F238E27FC236}">
                <a16:creationId xmlns:a16="http://schemas.microsoft.com/office/drawing/2014/main" id="{5D136D3B-D283-4E23-8518-F74A88643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976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BB067285-2210-4260-BF48-0BF9E2264A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69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4447A802-C78B-4EE6-AB34-CA78335719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9885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7277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Rectángulo 14">
            <a:extLst>
              <a:ext uri="{FF2B5EF4-FFF2-40B4-BE49-F238E27FC236}">
                <a16:creationId xmlns:a16="http://schemas.microsoft.com/office/drawing/2014/main" id="{76A96BA9-2A07-4830-BDC4-FB596E76A7B5}"/>
              </a:ext>
            </a:extLst>
          </p:cNvPr>
          <p:cNvSpPr/>
          <p:nvPr/>
        </p:nvSpPr>
        <p:spPr>
          <a:xfrm>
            <a:off x="985969" y="4553712"/>
            <a:ext cx="8288032" cy="10963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1" kern="12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MEJORAR LA ATENCIÓN URGENTE Y EMERGENTE</a:t>
            </a:r>
            <a:endParaRPr lang="en-US" sz="3400" b="1" kern="1200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1"/>
              </a:solidFill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6B9FB89-DB4C-4388-8482-F96B67D33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060" y="934222"/>
            <a:ext cx="7951849" cy="329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56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Rectángulo 1">
            <a:extLst>
              <a:ext uri="{FF2B5EF4-FFF2-40B4-BE49-F238E27FC236}">
                <a16:creationId xmlns:a16="http://schemas.microsoft.com/office/drawing/2014/main" id="{75F68604-95C7-44E2-81B4-815704711A06}"/>
              </a:ext>
            </a:extLst>
          </p:cNvPr>
          <p:cNvSpPr/>
          <p:nvPr/>
        </p:nvSpPr>
        <p:spPr>
          <a:xfrm>
            <a:off x="1600199" y="4571999"/>
            <a:ext cx="7673801" cy="10876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1" kern="1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AUMENTAR LA CAPACIDAD DIAGNÓSTICA</a:t>
            </a:r>
            <a:endParaRPr lang="en-US" sz="3400" b="1" kern="1200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1"/>
              </a:solidFill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33BF457-AC58-4EAD-B8C3-8AF2F0FF5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1" y="876714"/>
            <a:ext cx="7625162" cy="337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210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6485B7E-C6D3-4ECE-AB5E-24613D06DC4F}"/>
              </a:ext>
            </a:extLst>
          </p:cNvPr>
          <p:cNvSpPr/>
          <p:nvPr/>
        </p:nvSpPr>
        <p:spPr>
          <a:xfrm>
            <a:off x="1600199" y="4571999"/>
            <a:ext cx="7791451" cy="12001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1" kern="1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MEJORAR EL ACCESO A LOS CENTROS HOSPITALARIOS Y LA CONTINUIDAD DE LA ATENCIÓN</a:t>
            </a:r>
            <a:endParaRPr lang="en-US" sz="3400" b="1" kern="1200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1"/>
              </a:solidFill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5121" name="Picture 1" descr="1">
            <a:extLst>
              <a:ext uri="{FF2B5EF4-FFF2-40B4-BE49-F238E27FC236}">
                <a16:creationId xmlns:a16="http://schemas.microsoft.com/office/drawing/2014/main" id="{1730E64B-1E4D-4155-937F-932A923A2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09700"/>
            <a:ext cx="57594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ospital">
            <a:extLst>
              <a:ext uri="{FF2B5EF4-FFF2-40B4-BE49-F238E27FC236}">
                <a16:creationId xmlns:a16="http://schemas.microsoft.com/office/drawing/2014/main" id="{60FCBFFD-213C-46AF-9884-6639313DD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2439988"/>
            <a:ext cx="288925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 de texto 2">
            <a:extLst>
              <a:ext uri="{FF2B5EF4-FFF2-40B4-BE49-F238E27FC236}">
                <a16:creationId xmlns:a16="http://schemas.microsoft.com/office/drawing/2014/main" id="{05FCB34A-01D9-497F-ADDC-5734D6357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625" y="1898650"/>
            <a:ext cx="414338" cy="215900"/>
          </a:xfrm>
          <a:prstGeom prst="rect">
            <a:avLst/>
          </a:prstGeom>
          <a:solidFill>
            <a:srgbClr val="FFFFFF">
              <a:alpha val="1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6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Santiago de Alcántara</a:t>
            </a: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DBDA64AA-8A76-4958-A699-18241896D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2794000"/>
            <a:ext cx="468313" cy="215900"/>
          </a:xfrm>
          <a:prstGeom prst="rect">
            <a:avLst/>
          </a:prstGeom>
          <a:solidFill>
            <a:srgbClr val="FFFFFF">
              <a:alpha val="19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6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Complejo Hospitalario</a:t>
            </a: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Oval 8">
            <a:extLst>
              <a:ext uri="{FF2B5EF4-FFF2-40B4-BE49-F238E27FC236}">
                <a16:creationId xmlns:a16="http://schemas.microsoft.com/office/drawing/2014/main" id="{72A9CD62-58E3-400E-8FE9-F93FF17A38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437" y="1423988"/>
            <a:ext cx="3768726" cy="2879725"/>
          </a:xfrm>
          <a:prstGeom prst="ellips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Oval 4">
            <a:extLst>
              <a:ext uri="{FF2B5EF4-FFF2-40B4-BE49-F238E27FC236}">
                <a16:creationId xmlns:a16="http://schemas.microsoft.com/office/drawing/2014/main" id="{B617854F-4067-4A4A-AE1C-9E2CBEE30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2238" y="2265363"/>
            <a:ext cx="685800" cy="955675"/>
          </a:xfrm>
          <a:prstGeom prst="ellipse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" name="AutoShape 5">
            <a:extLst>
              <a:ext uri="{FF2B5EF4-FFF2-40B4-BE49-F238E27FC236}">
                <a16:creationId xmlns:a16="http://schemas.microsoft.com/office/drawing/2014/main" id="{DE40CA2E-64FB-4796-A7C3-488608624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5938" y="1820863"/>
            <a:ext cx="2451100" cy="711200"/>
          </a:xfrm>
          <a:prstGeom prst="curvedDownArrow">
            <a:avLst>
              <a:gd name="adj1" fmla="val 68929"/>
              <a:gd name="adj2" fmla="val 137857"/>
              <a:gd name="adj3" fmla="val 33333"/>
            </a:avLst>
          </a:prstGeom>
          <a:solidFill>
            <a:srgbClr val="99FF99"/>
          </a:solidFill>
          <a:ln w="12700">
            <a:solidFill>
              <a:srgbClr val="0066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" name="AutoShape 6">
            <a:extLst>
              <a:ext uri="{FF2B5EF4-FFF2-40B4-BE49-F238E27FC236}">
                <a16:creationId xmlns:a16="http://schemas.microsoft.com/office/drawing/2014/main" id="{895C9556-EA4C-4B38-A9C9-E2004A515A9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065588" y="3262313"/>
            <a:ext cx="2451100" cy="711200"/>
          </a:xfrm>
          <a:prstGeom prst="curvedDownArrow">
            <a:avLst>
              <a:gd name="adj1" fmla="val 68929"/>
              <a:gd name="adj2" fmla="val 137857"/>
              <a:gd name="adj3" fmla="val 33333"/>
            </a:avLst>
          </a:prstGeom>
          <a:solidFill>
            <a:srgbClr val="99FF99"/>
          </a:solidFill>
          <a:ln w="12700">
            <a:solidFill>
              <a:srgbClr val="0066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72CAC8B6-2971-4707-AB1F-937B7B8CC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409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ES" alt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CECB094A-E202-44B4-9A86-07CA014A9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409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9757D98A-0866-4329-9439-33E184D38E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4076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996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5002F6C-0142-4BD1-B14C-B2A8BE2BC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9F2A4C-8C64-4700-8689-78F603984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8575" cap="sq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C85AFB7-4B94-47DE-BD80-CA736718D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160" y="335281"/>
            <a:ext cx="10119360" cy="607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35638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250</Words>
  <Application>Microsoft Office PowerPoint</Application>
  <PresentationFormat>Panorámica</PresentationFormat>
  <Paragraphs>61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Faceta</vt:lpstr>
      <vt:lpstr>PLAN DE MEJORA DE LA ATENCIÓN SANITARIA EN LA COMARCA SIERRA DE SAN PEDRO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DE MEJORA DE LA ATENCIÓN SANITARIA EN LA COMARCA SIERRA DE SAN PEDRO</dc:title>
  <dc:creator>JOSE MARIA VERGELES BLANCA</dc:creator>
  <cp:lastModifiedBy>JOSE MARIA VERGELES BLANCA</cp:lastModifiedBy>
  <cp:revision>1</cp:revision>
  <dcterms:created xsi:type="dcterms:W3CDTF">2023-02-19T10:46:36Z</dcterms:created>
  <dcterms:modified xsi:type="dcterms:W3CDTF">2023-02-19T10:48:44Z</dcterms:modified>
</cp:coreProperties>
</file>