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6"/>
  </p:notesMasterIdLst>
  <p:sldIdLst>
    <p:sldId id="258" r:id="rId2"/>
    <p:sldId id="260" r:id="rId3"/>
    <p:sldId id="310" r:id="rId4"/>
    <p:sldId id="285" r:id="rId5"/>
    <p:sldId id="261" r:id="rId6"/>
    <p:sldId id="308" r:id="rId7"/>
    <p:sldId id="311" r:id="rId8"/>
    <p:sldId id="290" r:id="rId9"/>
    <p:sldId id="287" r:id="rId10"/>
    <p:sldId id="262" r:id="rId11"/>
    <p:sldId id="301" r:id="rId12"/>
    <p:sldId id="281" r:id="rId13"/>
    <p:sldId id="286" r:id="rId14"/>
    <p:sldId id="312" r:id="rId15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5CA458-265A-4C46-8D2E-C305FE0A0BB1}" v="6" dt="2024-05-06T07:44:23.8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 Gómez Bravo" userId="d592d814-4f82-4fdc-882e-94ba50e3cd0f" providerId="ADAL" clId="{4351F2B7-DA7B-4F16-994A-81523E11D1EE}"/>
    <pc:docChg chg="undo custSel addSld delSld modSld sldOrd">
      <pc:chgData name="Gabriel Gómez Bravo" userId="d592d814-4f82-4fdc-882e-94ba50e3cd0f" providerId="ADAL" clId="{4351F2B7-DA7B-4F16-994A-81523E11D1EE}" dt="2023-12-29T11:16:08.384" v="2880" actId="1076"/>
      <pc:docMkLst>
        <pc:docMk/>
      </pc:docMkLst>
      <pc:sldChg chg="addSp delSp modSp mod">
        <pc:chgData name="Gabriel Gómez Bravo" userId="d592d814-4f82-4fdc-882e-94ba50e3cd0f" providerId="ADAL" clId="{4351F2B7-DA7B-4F16-994A-81523E11D1EE}" dt="2023-12-29T11:03:10.889" v="2838" actId="1076"/>
        <pc:sldMkLst>
          <pc:docMk/>
          <pc:sldMk cId="1592240933" sldId="258"/>
        </pc:sldMkLst>
        <pc:spChg chg="mod">
          <ac:chgData name="Gabriel Gómez Bravo" userId="d592d814-4f82-4fdc-882e-94ba50e3cd0f" providerId="ADAL" clId="{4351F2B7-DA7B-4F16-994A-81523E11D1EE}" dt="2023-12-29T11:03:05.570" v="2837" actId="1076"/>
          <ac:spMkLst>
            <pc:docMk/>
            <pc:sldMk cId="1592240933" sldId="258"/>
            <ac:spMk id="2" creationId="{0984C040-8906-B295-8C80-689CCAF6DC7E}"/>
          </ac:spMkLst>
        </pc:spChg>
        <pc:spChg chg="add del mod">
          <ac:chgData name="Gabriel Gómez Bravo" userId="d592d814-4f82-4fdc-882e-94ba50e3cd0f" providerId="ADAL" clId="{4351F2B7-DA7B-4F16-994A-81523E11D1EE}" dt="2023-11-22T13:49:07.056" v="2685" actId="33987"/>
          <ac:spMkLst>
            <pc:docMk/>
            <pc:sldMk cId="1592240933" sldId="258"/>
            <ac:spMk id="7" creationId="{7CED767E-A3E0-68B0-241E-EAB5A08021E0}"/>
          </ac:spMkLst>
        </pc:spChg>
        <pc:spChg chg="mod">
          <ac:chgData name="Gabriel Gómez Bravo" userId="d592d814-4f82-4fdc-882e-94ba50e3cd0f" providerId="ADAL" clId="{4351F2B7-DA7B-4F16-994A-81523E11D1EE}" dt="2023-12-29T11:03:10.889" v="2838" actId="1076"/>
          <ac:spMkLst>
            <pc:docMk/>
            <pc:sldMk cId="1592240933" sldId="258"/>
            <ac:spMk id="7174" creationId="{EC9F9564-0499-C2BF-5D72-61C0FE65B132}"/>
          </ac:spMkLst>
        </pc:spChg>
      </pc:sldChg>
      <pc:sldChg chg="del">
        <pc:chgData name="Gabriel Gómez Bravo" userId="d592d814-4f82-4fdc-882e-94ba50e3cd0f" providerId="ADAL" clId="{4351F2B7-DA7B-4F16-994A-81523E11D1EE}" dt="2023-11-22T08:51:03.223" v="0" actId="47"/>
        <pc:sldMkLst>
          <pc:docMk/>
          <pc:sldMk cId="2271481519" sldId="259"/>
        </pc:sldMkLst>
      </pc:sldChg>
      <pc:sldChg chg="addSp delSp modSp mod">
        <pc:chgData name="Gabriel Gómez Bravo" userId="d592d814-4f82-4fdc-882e-94ba50e3cd0f" providerId="ADAL" clId="{4351F2B7-DA7B-4F16-994A-81523E11D1EE}" dt="2023-11-22T12:18:47.618" v="1634" actId="207"/>
        <pc:sldMkLst>
          <pc:docMk/>
          <pc:sldMk cId="3682872669" sldId="260"/>
        </pc:sldMkLst>
        <pc:spChg chg="add mod">
          <ac:chgData name="Gabriel Gómez Bravo" userId="d592d814-4f82-4fdc-882e-94ba50e3cd0f" providerId="ADAL" clId="{4351F2B7-DA7B-4F16-994A-81523E11D1EE}" dt="2023-11-22T09:09:53.372" v="219" actId="1076"/>
          <ac:spMkLst>
            <pc:docMk/>
            <pc:sldMk cId="3682872669" sldId="260"/>
            <ac:spMk id="2" creationId="{80FC761F-2EF5-F863-EF5C-2637F0979C9F}"/>
          </ac:spMkLst>
        </pc:spChg>
        <pc:spChg chg="del mod">
          <ac:chgData name="Gabriel Gómez Bravo" userId="d592d814-4f82-4fdc-882e-94ba50e3cd0f" providerId="ADAL" clId="{4351F2B7-DA7B-4F16-994A-81523E11D1EE}" dt="2023-11-22T09:00:47.721" v="97" actId="478"/>
          <ac:spMkLst>
            <pc:docMk/>
            <pc:sldMk cId="3682872669" sldId="260"/>
            <ac:spMk id="3" creationId="{069315C0-0095-A400-6D3C-F74986CFC590}"/>
          </ac:spMkLst>
        </pc:spChg>
        <pc:spChg chg="mod">
          <ac:chgData name="Gabriel Gómez Bravo" userId="d592d814-4f82-4fdc-882e-94ba50e3cd0f" providerId="ADAL" clId="{4351F2B7-DA7B-4F16-994A-81523E11D1EE}" dt="2023-11-22T09:10:43.038" v="225" actId="403"/>
          <ac:spMkLst>
            <pc:docMk/>
            <pc:sldMk cId="3682872669" sldId="260"/>
            <ac:spMk id="4" creationId="{193A9ACA-02F0-AE05-149D-E6F031630B3B}"/>
          </ac:spMkLst>
        </pc:spChg>
        <pc:spChg chg="add mod">
          <ac:chgData name="Gabriel Gómez Bravo" userId="d592d814-4f82-4fdc-882e-94ba50e3cd0f" providerId="ADAL" clId="{4351F2B7-DA7B-4F16-994A-81523E11D1EE}" dt="2023-11-22T09:09:46.413" v="217" actId="1076"/>
          <ac:spMkLst>
            <pc:docMk/>
            <pc:sldMk cId="3682872669" sldId="260"/>
            <ac:spMk id="5" creationId="{79011E2C-6A95-DF8A-1879-B3D6B3248C6C}"/>
          </ac:spMkLst>
        </pc:spChg>
        <pc:spChg chg="mod">
          <ac:chgData name="Gabriel Gómez Bravo" userId="d592d814-4f82-4fdc-882e-94ba50e3cd0f" providerId="ADAL" clId="{4351F2B7-DA7B-4F16-994A-81523E11D1EE}" dt="2023-11-22T12:18:47.618" v="1634" actId="207"/>
          <ac:spMkLst>
            <pc:docMk/>
            <pc:sldMk cId="3682872669" sldId="260"/>
            <ac:spMk id="6146" creationId="{273235BA-E685-C82C-9FB7-E4ED67ECAF0A}"/>
          </ac:spMkLst>
        </pc:spChg>
      </pc:sldChg>
      <pc:sldChg chg="addSp delSp modSp mod setBg">
        <pc:chgData name="Gabriel Gómez Bravo" userId="d592d814-4f82-4fdc-882e-94ba50e3cd0f" providerId="ADAL" clId="{4351F2B7-DA7B-4F16-994A-81523E11D1EE}" dt="2023-11-22T09:30:11.743" v="739" actId="1076"/>
        <pc:sldMkLst>
          <pc:docMk/>
          <pc:sldMk cId="1044972552" sldId="261"/>
        </pc:sldMkLst>
        <pc:spChg chg="add del mod">
          <ac:chgData name="Gabriel Gómez Bravo" userId="d592d814-4f82-4fdc-882e-94ba50e3cd0f" providerId="ADAL" clId="{4351F2B7-DA7B-4F16-994A-81523E11D1EE}" dt="2023-11-22T09:28:38.261" v="720"/>
          <ac:spMkLst>
            <pc:docMk/>
            <pc:sldMk cId="1044972552" sldId="261"/>
            <ac:spMk id="5" creationId="{8F936620-746C-C91E-E672-F3AFC3C44131}"/>
          </ac:spMkLst>
        </pc:spChg>
        <pc:spChg chg="mod">
          <ac:chgData name="Gabriel Gómez Bravo" userId="d592d814-4f82-4fdc-882e-94ba50e3cd0f" providerId="ADAL" clId="{4351F2B7-DA7B-4F16-994A-81523E11D1EE}" dt="2023-11-22T09:30:11.743" v="739" actId="1076"/>
          <ac:spMkLst>
            <pc:docMk/>
            <pc:sldMk cId="1044972552" sldId="261"/>
            <ac:spMk id="5122" creationId="{CEE08DD5-7C62-7E44-54F2-D4EE17D53AE1}"/>
          </ac:spMkLst>
        </pc:spChg>
        <pc:spChg chg="add del">
          <ac:chgData name="Gabriel Gómez Bravo" userId="d592d814-4f82-4fdc-882e-94ba50e3cd0f" providerId="ADAL" clId="{4351F2B7-DA7B-4F16-994A-81523E11D1EE}" dt="2023-11-22T09:29:28.079" v="727" actId="26606"/>
          <ac:spMkLst>
            <pc:docMk/>
            <pc:sldMk cId="1044972552" sldId="261"/>
            <ac:spMk id="5124" creationId="{809C0BCD-BEE9-423F-A51C-BCCD8E5EAADA}"/>
          </ac:spMkLst>
        </pc:spChg>
        <pc:spChg chg="add del">
          <ac:chgData name="Gabriel Gómez Bravo" userId="d592d814-4f82-4fdc-882e-94ba50e3cd0f" providerId="ADAL" clId="{4351F2B7-DA7B-4F16-994A-81523E11D1EE}" dt="2023-11-22T09:29:28.079" v="727" actId="26606"/>
          <ac:spMkLst>
            <pc:docMk/>
            <pc:sldMk cId="1044972552" sldId="261"/>
            <ac:spMk id="5125" creationId="{9998D094-42B2-42BA-AA14-E8FBE073A5D8}"/>
          </ac:spMkLst>
        </pc:spChg>
        <pc:spChg chg="add del">
          <ac:chgData name="Gabriel Gómez Bravo" userId="d592d814-4f82-4fdc-882e-94ba50e3cd0f" providerId="ADAL" clId="{4351F2B7-DA7B-4F16-994A-81523E11D1EE}" dt="2023-11-22T09:25:00.866" v="701" actId="26606"/>
          <ac:spMkLst>
            <pc:docMk/>
            <pc:sldMk cId="1044972552" sldId="261"/>
            <ac:spMk id="5127" creationId="{00C4F1C3-3ADD-491F-8C66-57912A242177}"/>
          </ac:spMkLst>
        </pc:spChg>
        <pc:spChg chg="add del">
          <ac:chgData name="Gabriel Gómez Bravo" userId="d592d814-4f82-4fdc-882e-94ba50e3cd0f" providerId="ADAL" clId="{4351F2B7-DA7B-4F16-994A-81523E11D1EE}" dt="2023-11-22T09:29:28.079" v="727" actId="26606"/>
          <ac:spMkLst>
            <pc:docMk/>
            <pc:sldMk cId="1044972552" sldId="261"/>
            <ac:spMk id="5128" creationId="{63FE6F10-B3AD-4403-94CA-F5115528699D}"/>
          </ac:spMkLst>
        </pc:spChg>
        <pc:spChg chg="add del">
          <ac:chgData name="Gabriel Gómez Bravo" userId="d592d814-4f82-4fdc-882e-94ba50e3cd0f" providerId="ADAL" clId="{4351F2B7-DA7B-4F16-994A-81523E11D1EE}" dt="2023-11-22T09:25:00.866" v="701" actId="26606"/>
          <ac:spMkLst>
            <pc:docMk/>
            <pc:sldMk cId="1044972552" sldId="261"/>
            <ac:spMk id="5129" creationId="{BC67B137-15B0-4AF6-94A8-AC00BA8D7BE3}"/>
          </ac:spMkLst>
        </pc:spChg>
        <pc:spChg chg="add del">
          <ac:chgData name="Gabriel Gómez Bravo" userId="d592d814-4f82-4fdc-882e-94ba50e3cd0f" providerId="ADAL" clId="{4351F2B7-DA7B-4F16-994A-81523E11D1EE}" dt="2023-11-22T09:29:28.079" v="727" actId="26606"/>
          <ac:spMkLst>
            <pc:docMk/>
            <pc:sldMk cId="1044972552" sldId="261"/>
            <ac:spMk id="5130" creationId="{364D6A39-A4F7-4B00-9F42-3BC67177DB1F}"/>
          </ac:spMkLst>
        </pc:spChg>
        <pc:spChg chg="add del">
          <ac:chgData name="Gabriel Gómez Bravo" userId="d592d814-4f82-4fdc-882e-94ba50e3cd0f" providerId="ADAL" clId="{4351F2B7-DA7B-4F16-994A-81523E11D1EE}" dt="2023-11-22T09:25:00.866" v="701" actId="26606"/>
          <ac:spMkLst>
            <pc:docMk/>
            <pc:sldMk cId="1044972552" sldId="261"/>
            <ac:spMk id="5131" creationId="{5699F27B-22F2-45E1-BFB8-2B1FF14A955D}"/>
          </ac:spMkLst>
        </pc:spChg>
        <pc:spChg chg="add del">
          <ac:chgData name="Gabriel Gómez Bravo" userId="d592d814-4f82-4fdc-882e-94ba50e3cd0f" providerId="ADAL" clId="{4351F2B7-DA7B-4F16-994A-81523E11D1EE}" dt="2023-11-22T09:25:06.587" v="703" actId="26606"/>
          <ac:spMkLst>
            <pc:docMk/>
            <pc:sldMk cId="1044972552" sldId="261"/>
            <ac:spMk id="5135" creationId="{00C4F1C3-3ADD-491F-8C66-57912A242177}"/>
          </ac:spMkLst>
        </pc:spChg>
        <pc:spChg chg="add del">
          <ac:chgData name="Gabriel Gómez Bravo" userId="d592d814-4f82-4fdc-882e-94ba50e3cd0f" providerId="ADAL" clId="{4351F2B7-DA7B-4F16-994A-81523E11D1EE}" dt="2023-11-22T09:25:06.587" v="703" actId="26606"/>
          <ac:spMkLst>
            <pc:docMk/>
            <pc:sldMk cId="1044972552" sldId="261"/>
            <ac:spMk id="5136" creationId="{8E8DBDA3-652C-4F87-B53B-7F73AC8F4FF9}"/>
          </ac:spMkLst>
        </pc:spChg>
        <pc:spChg chg="add del">
          <ac:chgData name="Gabriel Gómez Bravo" userId="d592d814-4f82-4fdc-882e-94ba50e3cd0f" providerId="ADAL" clId="{4351F2B7-DA7B-4F16-994A-81523E11D1EE}" dt="2023-11-22T09:25:06.587" v="703" actId="26606"/>
          <ac:spMkLst>
            <pc:docMk/>
            <pc:sldMk cId="1044972552" sldId="261"/>
            <ac:spMk id="5137" creationId="{42187232-3845-418F-A17C-C138F01D98AB}"/>
          </ac:spMkLst>
        </pc:spChg>
        <pc:spChg chg="add del">
          <ac:chgData name="Gabriel Gómez Bravo" userId="d592d814-4f82-4fdc-882e-94ba50e3cd0f" providerId="ADAL" clId="{4351F2B7-DA7B-4F16-994A-81523E11D1EE}" dt="2023-11-22T09:29:28.079" v="727" actId="26606"/>
          <ac:spMkLst>
            <pc:docMk/>
            <pc:sldMk cId="1044972552" sldId="261"/>
            <ac:spMk id="5139" creationId="{B5D0D97D-7911-4A25-88E2-4D81FD4AB294}"/>
          </ac:spMkLst>
        </pc:spChg>
        <pc:spChg chg="add del">
          <ac:chgData name="Gabriel Gómez Bravo" userId="d592d814-4f82-4fdc-882e-94ba50e3cd0f" providerId="ADAL" clId="{4351F2B7-DA7B-4F16-994A-81523E11D1EE}" dt="2023-11-22T09:29:29.944" v="729" actId="26606"/>
          <ac:spMkLst>
            <pc:docMk/>
            <pc:sldMk cId="1044972552" sldId="261"/>
            <ac:spMk id="5141" creationId="{79CBD3C9-4E66-426D-948E-7CF4778107E8}"/>
          </ac:spMkLst>
        </pc:spChg>
        <pc:spChg chg="add del">
          <ac:chgData name="Gabriel Gómez Bravo" userId="d592d814-4f82-4fdc-882e-94ba50e3cd0f" providerId="ADAL" clId="{4351F2B7-DA7B-4F16-994A-81523E11D1EE}" dt="2023-11-22T09:29:29.944" v="729" actId="26606"/>
          <ac:spMkLst>
            <pc:docMk/>
            <pc:sldMk cId="1044972552" sldId="261"/>
            <ac:spMk id="5142" creationId="{DDB95FCF-AD96-482F-9FB8-CD95725E6EFF}"/>
          </ac:spMkLst>
        </pc:spChg>
        <pc:spChg chg="add del">
          <ac:chgData name="Gabriel Gómez Bravo" userId="d592d814-4f82-4fdc-882e-94ba50e3cd0f" providerId="ADAL" clId="{4351F2B7-DA7B-4F16-994A-81523E11D1EE}" dt="2023-11-22T09:29:29.944" v="729" actId="26606"/>
          <ac:spMkLst>
            <pc:docMk/>
            <pc:sldMk cId="1044972552" sldId="261"/>
            <ac:spMk id="5144" creationId="{6C9CCC80-7A96-41CB-8626-BBA75D236F1B}"/>
          </ac:spMkLst>
        </pc:spChg>
        <pc:spChg chg="add del">
          <ac:chgData name="Gabriel Gómez Bravo" userId="d592d814-4f82-4fdc-882e-94ba50e3cd0f" providerId="ADAL" clId="{4351F2B7-DA7B-4F16-994A-81523E11D1EE}" dt="2023-11-22T09:29:36.207" v="731" actId="26606"/>
          <ac:spMkLst>
            <pc:docMk/>
            <pc:sldMk cId="1044972552" sldId="261"/>
            <ac:spMk id="5147" creationId="{809C0BCD-BEE9-423F-A51C-BCCD8E5EAADA}"/>
          </ac:spMkLst>
        </pc:spChg>
        <pc:spChg chg="add del">
          <ac:chgData name="Gabriel Gómez Bravo" userId="d592d814-4f82-4fdc-882e-94ba50e3cd0f" providerId="ADAL" clId="{4351F2B7-DA7B-4F16-994A-81523E11D1EE}" dt="2023-11-22T09:29:36.207" v="731" actId="26606"/>
          <ac:spMkLst>
            <pc:docMk/>
            <pc:sldMk cId="1044972552" sldId="261"/>
            <ac:spMk id="5148" creationId="{9998D094-42B2-42BA-AA14-E8FBE073A5D8}"/>
          </ac:spMkLst>
        </pc:spChg>
        <pc:spChg chg="add del">
          <ac:chgData name="Gabriel Gómez Bravo" userId="d592d814-4f82-4fdc-882e-94ba50e3cd0f" providerId="ADAL" clId="{4351F2B7-DA7B-4F16-994A-81523E11D1EE}" dt="2023-11-22T09:29:36.207" v="731" actId="26606"/>
          <ac:spMkLst>
            <pc:docMk/>
            <pc:sldMk cId="1044972552" sldId="261"/>
            <ac:spMk id="5150" creationId="{E455C987-ED28-46CA-ACFD-871FF101DC1F}"/>
          </ac:spMkLst>
        </pc:spChg>
        <pc:spChg chg="add del">
          <ac:chgData name="Gabriel Gómez Bravo" userId="d592d814-4f82-4fdc-882e-94ba50e3cd0f" providerId="ADAL" clId="{4351F2B7-DA7B-4F16-994A-81523E11D1EE}" dt="2023-11-22T09:29:36.207" v="731" actId="26606"/>
          <ac:spMkLst>
            <pc:docMk/>
            <pc:sldMk cId="1044972552" sldId="261"/>
            <ac:spMk id="5151" creationId="{A09530D1-E1B7-4679-A6ED-D82EB77AAC8E}"/>
          </ac:spMkLst>
        </pc:spChg>
        <pc:spChg chg="add">
          <ac:chgData name="Gabriel Gómez Bravo" userId="d592d814-4f82-4fdc-882e-94ba50e3cd0f" providerId="ADAL" clId="{4351F2B7-DA7B-4F16-994A-81523E11D1EE}" dt="2023-11-22T09:29:36.215" v="732" actId="26606"/>
          <ac:spMkLst>
            <pc:docMk/>
            <pc:sldMk cId="1044972552" sldId="261"/>
            <ac:spMk id="5154" creationId="{809C0BCD-BEE9-423F-A51C-BCCD8E5EAADA}"/>
          </ac:spMkLst>
        </pc:spChg>
        <pc:spChg chg="add">
          <ac:chgData name="Gabriel Gómez Bravo" userId="d592d814-4f82-4fdc-882e-94ba50e3cd0f" providerId="ADAL" clId="{4351F2B7-DA7B-4F16-994A-81523E11D1EE}" dt="2023-11-22T09:29:36.215" v="732" actId="26606"/>
          <ac:spMkLst>
            <pc:docMk/>
            <pc:sldMk cId="1044972552" sldId="261"/>
            <ac:spMk id="5155" creationId="{9998D094-42B2-42BA-AA14-E8FBE073A5D8}"/>
          </ac:spMkLst>
        </pc:spChg>
        <pc:spChg chg="add">
          <ac:chgData name="Gabriel Gómez Bravo" userId="d592d814-4f82-4fdc-882e-94ba50e3cd0f" providerId="ADAL" clId="{4351F2B7-DA7B-4F16-994A-81523E11D1EE}" dt="2023-11-22T09:29:36.215" v="732" actId="26606"/>
          <ac:spMkLst>
            <pc:docMk/>
            <pc:sldMk cId="1044972552" sldId="261"/>
            <ac:spMk id="5157" creationId="{63FE6F10-B3AD-4403-94CA-F5115528699D}"/>
          </ac:spMkLst>
        </pc:spChg>
        <pc:spChg chg="add">
          <ac:chgData name="Gabriel Gómez Bravo" userId="d592d814-4f82-4fdc-882e-94ba50e3cd0f" providerId="ADAL" clId="{4351F2B7-DA7B-4F16-994A-81523E11D1EE}" dt="2023-11-22T09:29:36.215" v="732" actId="26606"/>
          <ac:spMkLst>
            <pc:docMk/>
            <pc:sldMk cId="1044972552" sldId="261"/>
            <ac:spMk id="5158" creationId="{364D6A39-A4F7-4B00-9F42-3BC67177DB1F}"/>
          </ac:spMkLst>
        </pc:spChg>
        <pc:spChg chg="add">
          <ac:chgData name="Gabriel Gómez Bravo" userId="d592d814-4f82-4fdc-882e-94ba50e3cd0f" providerId="ADAL" clId="{4351F2B7-DA7B-4F16-994A-81523E11D1EE}" dt="2023-11-22T09:29:36.215" v="732" actId="26606"/>
          <ac:spMkLst>
            <pc:docMk/>
            <pc:sldMk cId="1044972552" sldId="261"/>
            <ac:spMk id="5160" creationId="{B5D0D97D-7911-4A25-88E2-4D81FD4AB294}"/>
          </ac:spMkLst>
        </pc:spChg>
        <pc:picChg chg="add mod">
          <ac:chgData name="Gabriel Gómez Bravo" userId="d592d814-4f82-4fdc-882e-94ba50e3cd0f" providerId="ADAL" clId="{4351F2B7-DA7B-4F16-994A-81523E11D1EE}" dt="2023-11-22T09:29:36.215" v="732" actId="26606"/>
          <ac:picMkLst>
            <pc:docMk/>
            <pc:sldMk cId="1044972552" sldId="261"/>
            <ac:picMk id="3" creationId="{52938D48-4A07-FC9A-B50D-BB7118C5AE0F}"/>
          </ac:picMkLst>
        </pc:picChg>
        <pc:cxnChg chg="add del">
          <ac:chgData name="Gabriel Gómez Bravo" userId="d592d814-4f82-4fdc-882e-94ba50e3cd0f" providerId="ADAL" clId="{4351F2B7-DA7B-4F16-994A-81523E11D1EE}" dt="2023-11-22T09:29:28.079" v="727" actId="26606"/>
          <ac:cxnSpMkLst>
            <pc:docMk/>
            <pc:sldMk cId="1044972552" sldId="261"/>
            <ac:cxnSpMk id="5126" creationId="{8465D64B-59F4-4BDC-B833-A17EF1E04697}"/>
          </ac:cxnSpMkLst>
        </pc:cxnChg>
        <pc:cxnChg chg="add del">
          <ac:chgData name="Gabriel Gómez Bravo" userId="d592d814-4f82-4fdc-882e-94ba50e3cd0f" providerId="ADAL" clId="{4351F2B7-DA7B-4F16-994A-81523E11D1EE}" dt="2023-11-22T09:29:28.079" v="727" actId="26606"/>
          <ac:cxnSpMkLst>
            <pc:docMk/>
            <pc:sldMk cId="1044972552" sldId="261"/>
            <ac:cxnSpMk id="5132" creationId="{13553ADF-88A1-4645-B819-890CA3DF7D5B}"/>
          </ac:cxnSpMkLst>
        </pc:cxnChg>
        <pc:cxnChg chg="add del">
          <ac:chgData name="Gabriel Gómez Bravo" userId="d592d814-4f82-4fdc-882e-94ba50e3cd0f" providerId="ADAL" clId="{4351F2B7-DA7B-4F16-994A-81523E11D1EE}" dt="2023-11-22T09:25:00.866" v="701" actId="26606"/>
          <ac:cxnSpMkLst>
            <pc:docMk/>
            <pc:sldMk cId="1044972552" sldId="261"/>
            <ac:cxnSpMk id="5133" creationId="{633ABDA7-FF8C-4E26-8C7D-47E0AE54EA20}"/>
          </ac:cxnSpMkLst>
        </pc:cxnChg>
        <pc:cxnChg chg="add del">
          <ac:chgData name="Gabriel Gómez Bravo" userId="d592d814-4f82-4fdc-882e-94ba50e3cd0f" providerId="ADAL" clId="{4351F2B7-DA7B-4F16-994A-81523E11D1EE}" dt="2023-11-22T09:29:29.944" v="729" actId="26606"/>
          <ac:cxnSpMkLst>
            <pc:docMk/>
            <pc:sldMk cId="1044972552" sldId="261"/>
            <ac:cxnSpMk id="5143" creationId="{64EEEC00-AD80-4734-BEE6-04CBDEC830C9}"/>
          </ac:cxnSpMkLst>
        </pc:cxnChg>
        <pc:cxnChg chg="add del">
          <ac:chgData name="Gabriel Gómez Bravo" userId="d592d814-4f82-4fdc-882e-94ba50e3cd0f" providerId="ADAL" clId="{4351F2B7-DA7B-4F16-994A-81523E11D1EE}" dt="2023-11-22T09:29:29.944" v="729" actId="26606"/>
          <ac:cxnSpMkLst>
            <pc:docMk/>
            <pc:sldMk cId="1044972552" sldId="261"/>
            <ac:cxnSpMk id="5145" creationId="{2DAD7A7A-010A-4015-B647-7A27BB535DA0}"/>
          </ac:cxnSpMkLst>
        </pc:cxnChg>
        <pc:cxnChg chg="add del">
          <ac:chgData name="Gabriel Gómez Bravo" userId="d592d814-4f82-4fdc-882e-94ba50e3cd0f" providerId="ADAL" clId="{4351F2B7-DA7B-4F16-994A-81523E11D1EE}" dt="2023-11-22T09:29:36.207" v="731" actId="26606"/>
          <ac:cxnSpMkLst>
            <pc:docMk/>
            <pc:sldMk cId="1044972552" sldId="261"/>
            <ac:cxnSpMk id="5149" creationId="{8465D64B-59F4-4BDC-B833-A17EF1E04697}"/>
          </ac:cxnSpMkLst>
        </pc:cxnChg>
        <pc:cxnChg chg="add del">
          <ac:chgData name="Gabriel Gómez Bravo" userId="d592d814-4f82-4fdc-882e-94ba50e3cd0f" providerId="ADAL" clId="{4351F2B7-DA7B-4F16-994A-81523E11D1EE}" dt="2023-11-22T09:29:36.207" v="731" actId="26606"/>
          <ac:cxnSpMkLst>
            <pc:docMk/>
            <pc:sldMk cId="1044972552" sldId="261"/>
            <ac:cxnSpMk id="5152" creationId="{BCB8372A-11C5-4BD2-B5FD-71DDEFADE145}"/>
          </ac:cxnSpMkLst>
        </pc:cxnChg>
        <pc:cxnChg chg="add">
          <ac:chgData name="Gabriel Gómez Bravo" userId="d592d814-4f82-4fdc-882e-94ba50e3cd0f" providerId="ADAL" clId="{4351F2B7-DA7B-4F16-994A-81523E11D1EE}" dt="2023-11-22T09:29:36.215" v="732" actId="26606"/>
          <ac:cxnSpMkLst>
            <pc:docMk/>
            <pc:sldMk cId="1044972552" sldId="261"/>
            <ac:cxnSpMk id="5156" creationId="{8465D64B-59F4-4BDC-B833-A17EF1E04697}"/>
          </ac:cxnSpMkLst>
        </pc:cxnChg>
        <pc:cxnChg chg="add">
          <ac:chgData name="Gabriel Gómez Bravo" userId="d592d814-4f82-4fdc-882e-94ba50e3cd0f" providerId="ADAL" clId="{4351F2B7-DA7B-4F16-994A-81523E11D1EE}" dt="2023-11-22T09:29:36.215" v="732" actId="26606"/>
          <ac:cxnSpMkLst>
            <pc:docMk/>
            <pc:sldMk cId="1044972552" sldId="261"/>
            <ac:cxnSpMk id="5159" creationId="{13553ADF-88A1-4645-B819-890CA3DF7D5B}"/>
          </ac:cxnSpMkLst>
        </pc:cxnChg>
      </pc:sldChg>
      <pc:sldChg chg="addSp delSp modSp mod">
        <pc:chgData name="Gabriel Gómez Bravo" userId="d592d814-4f82-4fdc-882e-94ba50e3cd0f" providerId="ADAL" clId="{4351F2B7-DA7B-4F16-994A-81523E11D1EE}" dt="2023-11-22T12:18:38.098" v="1632" actId="207"/>
        <pc:sldMkLst>
          <pc:docMk/>
          <pc:sldMk cId="994324328" sldId="262"/>
        </pc:sldMkLst>
        <pc:spChg chg="add mod">
          <ac:chgData name="Gabriel Gómez Bravo" userId="d592d814-4f82-4fdc-882e-94ba50e3cd0f" providerId="ADAL" clId="{4351F2B7-DA7B-4F16-994A-81523E11D1EE}" dt="2023-11-22T11:40:54.866" v="1211" actId="6549"/>
          <ac:spMkLst>
            <pc:docMk/>
            <pc:sldMk cId="994324328" sldId="262"/>
            <ac:spMk id="3" creationId="{CBECEE6F-AFBC-053D-E159-96823FC9CF4E}"/>
          </ac:spMkLst>
        </pc:spChg>
        <pc:spChg chg="mod">
          <ac:chgData name="Gabriel Gómez Bravo" userId="d592d814-4f82-4fdc-882e-94ba50e3cd0f" providerId="ADAL" clId="{4351F2B7-DA7B-4F16-994A-81523E11D1EE}" dt="2023-11-22T12:18:38.098" v="1632" actId="207"/>
          <ac:spMkLst>
            <pc:docMk/>
            <pc:sldMk cId="994324328" sldId="262"/>
            <ac:spMk id="10242" creationId="{3D6A8641-71D1-8414-BAB5-727D60A373D9}"/>
          </ac:spMkLst>
        </pc:spChg>
        <pc:graphicFrameChg chg="del">
          <ac:chgData name="Gabriel Gómez Bravo" userId="d592d814-4f82-4fdc-882e-94ba50e3cd0f" providerId="ADAL" clId="{4351F2B7-DA7B-4F16-994A-81523E11D1EE}" dt="2023-11-22T09:31:19.344" v="740" actId="478"/>
          <ac:graphicFrameMkLst>
            <pc:docMk/>
            <pc:sldMk cId="994324328" sldId="262"/>
            <ac:graphicFrameMk id="2" creationId="{02E71FD7-AB54-FDF8-D80E-95E9BE939A6A}"/>
          </ac:graphicFrameMkLst>
        </pc:graphicFrameChg>
        <pc:picChg chg="add mod">
          <ac:chgData name="Gabriel Gómez Bravo" userId="d592d814-4f82-4fdc-882e-94ba50e3cd0f" providerId="ADAL" clId="{4351F2B7-DA7B-4F16-994A-81523E11D1EE}" dt="2023-11-22T11:39:23.088" v="1174" actId="1076"/>
          <ac:picMkLst>
            <pc:docMk/>
            <pc:sldMk cId="994324328" sldId="262"/>
            <ac:picMk id="5" creationId="{10AC024F-EA56-10BD-2993-475BE84A46AF}"/>
          </ac:picMkLst>
        </pc:picChg>
      </pc:sldChg>
      <pc:sldChg chg="addSp modSp mod setBg">
        <pc:chgData name="Gabriel Gómez Bravo" userId="d592d814-4f82-4fdc-882e-94ba50e3cd0f" providerId="ADAL" clId="{4351F2B7-DA7B-4F16-994A-81523E11D1EE}" dt="2023-11-22T12:03:46.485" v="1364" actId="6549"/>
        <pc:sldMkLst>
          <pc:docMk/>
          <pc:sldMk cId="943810515" sldId="263"/>
        </pc:sldMkLst>
        <pc:spChg chg="mod">
          <ac:chgData name="Gabriel Gómez Bravo" userId="d592d814-4f82-4fdc-882e-94ba50e3cd0f" providerId="ADAL" clId="{4351F2B7-DA7B-4F16-994A-81523E11D1EE}" dt="2023-11-22T12:03:46.485" v="1364" actId="6549"/>
          <ac:spMkLst>
            <pc:docMk/>
            <pc:sldMk cId="943810515" sldId="263"/>
            <ac:spMk id="4" creationId="{C81D6135-B5FD-90A9-6214-320CC51EC9B9}"/>
          </ac:spMkLst>
        </pc:spChg>
        <pc:spChg chg="mod">
          <ac:chgData name="Gabriel Gómez Bravo" userId="d592d814-4f82-4fdc-882e-94ba50e3cd0f" providerId="ADAL" clId="{4351F2B7-DA7B-4F16-994A-81523E11D1EE}" dt="2023-11-22T11:56:28.448" v="1273" actId="14100"/>
          <ac:spMkLst>
            <pc:docMk/>
            <pc:sldMk cId="943810515" sldId="263"/>
            <ac:spMk id="8194" creationId="{11A79785-4794-9E08-B64D-7548A151287F}"/>
          </ac:spMkLst>
        </pc:spChg>
        <pc:spChg chg="add">
          <ac:chgData name="Gabriel Gómez Bravo" userId="d592d814-4f82-4fdc-882e-94ba50e3cd0f" providerId="ADAL" clId="{4351F2B7-DA7B-4F16-994A-81523E11D1EE}" dt="2023-11-22T11:55:39.292" v="1241" actId="26606"/>
          <ac:spMkLst>
            <pc:docMk/>
            <pc:sldMk cId="943810515" sldId="263"/>
            <ac:spMk id="8199" creationId="{00C4F1C3-3ADD-491F-8C66-57912A242177}"/>
          </ac:spMkLst>
        </pc:spChg>
        <pc:spChg chg="add">
          <ac:chgData name="Gabriel Gómez Bravo" userId="d592d814-4f82-4fdc-882e-94ba50e3cd0f" providerId="ADAL" clId="{4351F2B7-DA7B-4F16-994A-81523E11D1EE}" dt="2023-11-22T11:55:39.292" v="1241" actId="26606"/>
          <ac:spMkLst>
            <pc:docMk/>
            <pc:sldMk cId="943810515" sldId="263"/>
            <ac:spMk id="8201" creationId="{8E8DBDA3-652C-4F87-B53B-7F73AC8F4FF9}"/>
          </ac:spMkLst>
        </pc:spChg>
        <pc:spChg chg="add">
          <ac:chgData name="Gabriel Gómez Bravo" userId="d592d814-4f82-4fdc-882e-94ba50e3cd0f" providerId="ADAL" clId="{4351F2B7-DA7B-4F16-994A-81523E11D1EE}" dt="2023-11-22T11:55:39.292" v="1241" actId="26606"/>
          <ac:spMkLst>
            <pc:docMk/>
            <pc:sldMk cId="943810515" sldId="263"/>
            <ac:spMk id="8203" creationId="{42187232-3845-418F-A17C-C138F01D98AB}"/>
          </ac:spMkLst>
        </pc:spChg>
      </pc:sldChg>
      <pc:sldChg chg="addSp delSp modSp mod ord">
        <pc:chgData name="Gabriel Gómez Bravo" userId="d592d814-4f82-4fdc-882e-94ba50e3cd0f" providerId="ADAL" clId="{4351F2B7-DA7B-4F16-994A-81523E11D1EE}" dt="2023-12-29T11:16:08.384" v="2880" actId="1076"/>
        <pc:sldMkLst>
          <pc:docMk/>
          <pc:sldMk cId="1812733590" sldId="264"/>
        </pc:sldMkLst>
        <pc:spChg chg="add mod">
          <ac:chgData name="Gabriel Gómez Bravo" userId="d592d814-4f82-4fdc-882e-94ba50e3cd0f" providerId="ADAL" clId="{4351F2B7-DA7B-4F16-994A-81523E11D1EE}" dt="2023-12-29T10:39:01.748" v="2758" actId="15"/>
          <ac:spMkLst>
            <pc:docMk/>
            <pc:sldMk cId="1812733590" sldId="264"/>
            <ac:spMk id="2" creationId="{0DF6ED45-22FC-E861-7A61-8C813EB85470}"/>
          </ac:spMkLst>
        </pc:spChg>
        <pc:spChg chg="add del mod">
          <ac:chgData name="Gabriel Gómez Bravo" userId="d592d814-4f82-4fdc-882e-94ba50e3cd0f" providerId="ADAL" clId="{4351F2B7-DA7B-4F16-994A-81523E11D1EE}" dt="2023-11-22T12:16:00.245" v="1607" actId="478"/>
          <ac:spMkLst>
            <pc:docMk/>
            <pc:sldMk cId="1812733590" sldId="264"/>
            <ac:spMk id="2" creationId="{B4680903-2440-7668-12FD-3590AF54A094}"/>
          </ac:spMkLst>
        </pc:spChg>
        <pc:spChg chg="add del mod">
          <ac:chgData name="Gabriel Gómez Bravo" userId="d592d814-4f82-4fdc-882e-94ba50e3cd0f" providerId="ADAL" clId="{4351F2B7-DA7B-4F16-994A-81523E11D1EE}" dt="2023-11-22T12:18:00.317" v="1629" actId="478"/>
          <ac:spMkLst>
            <pc:docMk/>
            <pc:sldMk cId="1812733590" sldId="264"/>
            <ac:spMk id="3" creationId="{BA0AFEB7-3252-605B-2F3B-AFAB9C8EFCC0}"/>
          </ac:spMkLst>
        </pc:spChg>
        <pc:spChg chg="del">
          <ac:chgData name="Gabriel Gómez Bravo" userId="d592d814-4f82-4fdc-882e-94ba50e3cd0f" providerId="ADAL" clId="{4351F2B7-DA7B-4F16-994A-81523E11D1EE}" dt="2023-11-22T12:11:44.145" v="1407" actId="478"/>
          <ac:spMkLst>
            <pc:docMk/>
            <pc:sldMk cId="1812733590" sldId="264"/>
            <ac:spMk id="4" creationId="{2C7F1DD7-7826-1541-5075-568A96AE84E2}"/>
          </ac:spMkLst>
        </pc:spChg>
        <pc:spChg chg="del">
          <ac:chgData name="Gabriel Gómez Bravo" userId="d592d814-4f82-4fdc-882e-94ba50e3cd0f" providerId="ADAL" clId="{4351F2B7-DA7B-4F16-994A-81523E11D1EE}" dt="2023-11-22T12:11:45.690" v="1408" actId="478"/>
          <ac:spMkLst>
            <pc:docMk/>
            <pc:sldMk cId="1812733590" sldId="264"/>
            <ac:spMk id="5" creationId="{6C7D0F30-1A4C-6A0E-CDD8-EA6D5DBF4166}"/>
          </ac:spMkLst>
        </pc:spChg>
        <pc:spChg chg="add mod">
          <ac:chgData name="Gabriel Gómez Bravo" userId="d592d814-4f82-4fdc-882e-94ba50e3cd0f" providerId="ADAL" clId="{4351F2B7-DA7B-4F16-994A-81523E11D1EE}" dt="2023-12-29T10:38:26.107" v="2752" actId="403"/>
          <ac:spMkLst>
            <pc:docMk/>
            <pc:sldMk cId="1812733590" sldId="264"/>
            <ac:spMk id="6" creationId="{448FDB8E-92D9-5017-CDC1-44EBABD51CD7}"/>
          </ac:spMkLst>
        </pc:spChg>
        <pc:spChg chg="add mod">
          <ac:chgData name="Gabriel Gómez Bravo" userId="d592d814-4f82-4fdc-882e-94ba50e3cd0f" providerId="ADAL" clId="{4351F2B7-DA7B-4F16-994A-81523E11D1EE}" dt="2023-12-29T11:16:08.384" v="2880" actId="1076"/>
          <ac:spMkLst>
            <pc:docMk/>
            <pc:sldMk cId="1812733590" sldId="264"/>
            <ac:spMk id="7" creationId="{92D46852-F241-088A-1F31-D9B5464EA049}"/>
          </ac:spMkLst>
        </pc:spChg>
        <pc:spChg chg="mod">
          <ac:chgData name="Gabriel Gómez Bravo" userId="d592d814-4f82-4fdc-882e-94ba50e3cd0f" providerId="ADAL" clId="{4351F2B7-DA7B-4F16-994A-81523E11D1EE}" dt="2023-12-29T11:15:03.238" v="2871" actId="2711"/>
          <ac:spMkLst>
            <pc:docMk/>
            <pc:sldMk cId="1812733590" sldId="264"/>
            <ac:spMk id="9218" creationId="{0ADEA0ED-982E-77B9-705C-5CB7CFD7DFA1}"/>
          </ac:spMkLst>
        </pc:spChg>
      </pc:sldChg>
      <pc:sldChg chg="del">
        <pc:chgData name="Gabriel Gómez Bravo" userId="d592d814-4f82-4fdc-882e-94ba50e3cd0f" providerId="ADAL" clId="{4351F2B7-DA7B-4F16-994A-81523E11D1EE}" dt="2023-11-22T12:17:05.327" v="1617" actId="47"/>
        <pc:sldMkLst>
          <pc:docMk/>
          <pc:sldMk cId="583752008" sldId="265"/>
        </pc:sldMkLst>
      </pc:sldChg>
      <pc:sldChg chg="del">
        <pc:chgData name="Gabriel Gómez Bravo" userId="d592d814-4f82-4fdc-882e-94ba50e3cd0f" providerId="ADAL" clId="{4351F2B7-DA7B-4F16-994A-81523E11D1EE}" dt="2023-11-22T12:17:11.107" v="1618" actId="47"/>
        <pc:sldMkLst>
          <pc:docMk/>
          <pc:sldMk cId="1084234416" sldId="266"/>
        </pc:sldMkLst>
      </pc:sldChg>
      <pc:sldChg chg="del">
        <pc:chgData name="Gabriel Gómez Bravo" userId="d592d814-4f82-4fdc-882e-94ba50e3cd0f" providerId="ADAL" clId="{4351F2B7-DA7B-4F16-994A-81523E11D1EE}" dt="2023-11-22T12:17:11.107" v="1618" actId="47"/>
        <pc:sldMkLst>
          <pc:docMk/>
          <pc:sldMk cId="3438003116" sldId="267"/>
        </pc:sldMkLst>
      </pc:sldChg>
      <pc:sldChg chg="del">
        <pc:chgData name="Gabriel Gómez Bravo" userId="d592d814-4f82-4fdc-882e-94ba50e3cd0f" providerId="ADAL" clId="{4351F2B7-DA7B-4F16-994A-81523E11D1EE}" dt="2023-11-22T12:17:19.754" v="1619" actId="47"/>
        <pc:sldMkLst>
          <pc:docMk/>
          <pc:sldMk cId="2702950086" sldId="268"/>
        </pc:sldMkLst>
      </pc:sldChg>
      <pc:sldChg chg="del">
        <pc:chgData name="Gabriel Gómez Bravo" userId="d592d814-4f82-4fdc-882e-94ba50e3cd0f" providerId="ADAL" clId="{4351F2B7-DA7B-4F16-994A-81523E11D1EE}" dt="2023-11-22T12:17:19.754" v="1619" actId="47"/>
        <pc:sldMkLst>
          <pc:docMk/>
          <pc:sldMk cId="4274816753" sldId="269"/>
        </pc:sldMkLst>
      </pc:sldChg>
      <pc:sldChg chg="del">
        <pc:chgData name="Gabriel Gómez Bravo" userId="d592d814-4f82-4fdc-882e-94ba50e3cd0f" providerId="ADAL" clId="{4351F2B7-DA7B-4F16-994A-81523E11D1EE}" dt="2023-11-22T12:17:19.754" v="1619" actId="47"/>
        <pc:sldMkLst>
          <pc:docMk/>
          <pc:sldMk cId="3373597184" sldId="270"/>
        </pc:sldMkLst>
      </pc:sldChg>
      <pc:sldChg chg="del">
        <pc:chgData name="Gabriel Gómez Bravo" userId="d592d814-4f82-4fdc-882e-94ba50e3cd0f" providerId="ADAL" clId="{4351F2B7-DA7B-4F16-994A-81523E11D1EE}" dt="2023-11-22T12:17:19.754" v="1619" actId="47"/>
        <pc:sldMkLst>
          <pc:docMk/>
          <pc:sldMk cId="1002919717" sldId="271"/>
        </pc:sldMkLst>
      </pc:sldChg>
      <pc:sldChg chg="del">
        <pc:chgData name="Gabriel Gómez Bravo" userId="d592d814-4f82-4fdc-882e-94ba50e3cd0f" providerId="ADAL" clId="{4351F2B7-DA7B-4F16-994A-81523E11D1EE}" dt="2023-11-22T12:17:19.754" v="1619" actId="47"/>
        <pc:sldMkLst>
          <pc:docMk/>
          <pc:sldMk cId="4059079691" sldId="272"/>
        </pc:sldMkLst>
      </pc:sldChg>
      <pc:sldChg chg="del">
        <pc:chgData name="Gabriel Gómez Bravo" userId="d592d814-4f82-4fdc-882e-94ba50e3cd0f" providerId="ADAL" clId="{4351F2B7-DA7B-4F16-994A-81523E11D1EE}" dt="2023-11-22T12:17:19.754" v="1619" actId="47"/>
        <pc:sldMkLst>
          <pc:docMk/>
          <pc:sldMk cId="2071630799" sldId="273"/>
        </pc:sldMkLst>
      </pc:sldChg>
      <pc:sldChg chg="del">
        <pc:chgData name="Gabriel Gómez Bravo" userId="d592d814-4f82-4fdc-882e-94ba50e3cd0f" providerId="ADAL" clId="{4351F2B7-DA7B-4F16-994A-81523E11D1EE}" dt="2023-11-22T12:18:26.988" v="1631" actId="47"/>
        <pc:sldMkLst>
          <pc:docMk/>
          <pc:sldMk cId="463443143" sldId="274"/>
        </pc:sldMkLst>
      </pc:sldChg>
      <pc:sldChg chg="del">
        <pc:chgData name="Gabriel Gómez Bravo" userId="d592d814-4f82-4fdc-882e-94ba50e3cd0f" providerId="ADAL" clId="{4351F2B7-DA7B-4F16-994A-81523E11D1EE}" dt="2023-11-22T12:18:26.988" v="1631" actId="47"/>
        <pc:sldMkLst>
          <pc:docMk/>
          <pc:sldMk cId="1443818405" sldId="275"/>
        </pc:sldMkLst>
      </pc:sldChg>
      <pc:sldChg chg="del">
        <pc:chgData name="Gabriel Gómez Bravo" userId="d592d814-4f82-4fdc-882e-94ba50e3cd0f" providerId="ADAL" clId="{4351F2B7-DA7B-4F16-994A-81523E11D1EE}" dt="2023-11-22T12:18:26.988" v="1631" actId="47"/>
        <pc:sldMkLst>
          <pc:docMk/>
          <pc:sldMk cId="2891091615" sldId="276"/>
        </pc:sldMkLst>
      </pc:sldChg>
      <pc:sldChg chg="del">
        <pc:chgData name="Gabriel Gómez Bravo" userId="d592d814-4f82-4fdc-882e-94ba50e3cd0f" providerId="ADAL" clId="{4351F2B7-DA7B-4F16-994A-81523E11D1EE}" dt="2023-11-22T12:18:26.988" v="1631" actId="47"/>
        <pc:sldMkLst>
          <pc:docMk/>
          <pc:sldMk cId="316825725" sldId="277"/>
        </pc:sldMkLst>
      </pc:sldChg>
      <pc:sldChg chg="del">
        <pc:chgData name="Gabriel Gómez Bravo" userId="d592d814-4f82-4fdc-882e-94ba50e3cd0f" providerId="ADAL" clId="{4351F2B7-DA7B-4F16-994A-81523E11D1EE}" dt="2023-11-22T12:18:26.988" v="1631" actId="47"/>
        <pc:sldMkLst>
          <pc:docMk/>
          <pc:sldMk cId="2643942605" sldId="278"/>
        </pc:sldMkLst>
      </pc:sldChg>
      <pc:sldChg chg="del">
        <pc:chgData name="Gabriel Gómez Bravo" userId="d592d814-4f82-4fdc-882e-94ba50e3cd0f" providerId="ADAL" clId="{4351F2B7-DA7B-4F16-994A-81523E11D1EE}" dt="2023-11-22T12:18:26.988" v="1631" actId="47"/>
        <pc:sldMkLst>
          <pc:docMk/>
          <pc:sldMk cId="1881205036" sldId="279"/>
        </pc:sldMkLst>
      </pc:sldChg>
      <pc:sldChg chg="del">
        <pc:chgData name="Gabriel Gómez Bravo" userId="d592d814-4f82-4fdc-882e-94ba50e3cd0f" providerId="ADAL" clId="{4351F2B7-DA7B-4F16-994A-81523E11D1EE}" dt="2023-11-22T12:18:26.988" v="1631" actId="47"/>
        <pc:sldMkLst>
          <pc:docMk/>
          <pc:sldMk cId="432600475" sldId="280"/>
        </pc:sldMkLst>
      </pc:sldChg>
      <pc:sldChg chg="addSp delSp modSp mod">
        <pc:chgData name="Gabriel Gómez Bravo" userId="d592d814-4f82-4fdc-882e-94ba50e3cd0f" providerId="ADAL" clId="{4351F2B7-DA7B-4F16-994A-81523E11D1EE}" dt="2023-11-22T12:21:09.883" v="1668" actId="22"/>
        <pc:sldMkLst>
          <pc:docMk/>
          <pc:sldMk cId="2072375034" sldId="281"/>
        </pc:sldMkLst>
        <pc:spChg chg="add del">
          <ac:chgData name="Gabriel Gómez Bravo" userId="d592d814-4f82-4fdc-882e-94ba50e3cd0f" providerId="ADAL" clId="{4351F2B7-DA7B-4F16-994A-81523E11D1EE}" dt="2023-11-22T12:21:09.883" v="1668" actId="22"/>
          <ac:spMkLst>
            <pc:docMk/>
            <pc:sldMk cId="2072375034" sldId="281"/>
            <ac:spMk id="3" creationId="{3BA37C26-864E-C02A-1F74-34CE231A55B4}"/>
          </ac:spMkLst>
        </pc:spChg>
        <pc:spChg chg="mod">
          <ac:chgData name="Gabriel Gómez Bravo" userId="d592d814-4f82-4fdc-882e-94ba50e3cd0f" providerId="ADAL" clId="{4351F2B7-DA7B-4F16-994A-81523E11D1EE}" dt="2023-11-22T12:19:10.689" v="1636" actId="1076"/>
          <ac:spMkLst>
            <pc:docMk/>
            <pc:sldMk cId="2072375034" sldId="281"/>
            <ac:spMk id="19458" creationId="{AE0882DD-1E66-D5AA-CE0A-392460BAC89C}"/>
          </ac:spMkLst>
        </pc:spChg>
        <pc:spChg chg="mod">
          <ac:chgData name="Gabriel Gómez Bravo" userId="d592d814-4f82-4fdc-882e-94ba50e3cd0f" providerId="ADAL" clId="{4351F2B7-DA7B-4F16-994A-81523E11D1EE}" dt="2023-11-22T12:20:02.934" v="1666" actId="6549"/>
          <ac:spMkLst>
            <pc:docMk/>
            <pc:sldMk cId="2072375034" sldId="281"/>
            <ac:spMk id="31747" creationId="{97B4FDB0-072E-C767-D24D-28C3645A27D8}"/>
          </ac:spMkLst>
        </pc:spChg>
      </pc:sldChg>
      <pc:sldChg chg="modSp del mod">
        <pc:chgData name="Gabriel Gómez Bravo" userId="d592d814-4f82-4fdc-882e-94ba50e3cd0f" providerId="ADAL" clId="{4351F2B7-DA7B-4F16-994A-81523E11D1EE}" dt="2023-11-27T08:38:37.015" v="2692" actId="2696"/>
        <pc:sldMkLst>
          <pc:docMk/>
          <pc:sldMk cId="286134627" sldId="282"/>
        </pc:sldMkLst>
        <pc:spChg chg="mod">
          <ac:chgData name="Gabriel Gómez Bravo" userId="d592d814-4f82-4fdc-882e-94ba50e3cd0f" providerId="ADAL" clId="{4351F2B7-DA7B-4F16-994A-81523E11D1EE}" dt="2023-11-22T13:48:17.520" v="2680" actId="207"/>
          <ac:spMkLst>
            <pc:docMk/>
            <pc:sldMk cId="286134627" sldId="282"/>
            <ac:spMk id="20482" creationId="{F91AAE5D-24B8-40FC-2939-94D269415E95}"/>
          </ac:spMkLst>
        </pc:spChg>
        <pc:spChg chg="mod">
          <ac:chgData name="Gabriel Gómez Bravo" userId="d592d814-4f82-4fdc-882e-94ba50e3cd0f" providerId="ADAL" clId="{4351F2B7-DA7B-4F16-994A-81523E11D1EE}" dt="2023-11-22T13:48:03.515" v="2678" actId="20577"/>
          <ac:spMkLst>
            <pc:docMk/>
            <pc:sldMk cId="286134627" sldId="282"/>
            <ac:spMk id="32771" creationId="{EF670DEB-6410-D4B1-0054-31BB7231F9EC}"/>
          </ac:spMkLst>
        </pc:spChg>
      </pc:sldChg>
      <pc:sldChg chg="del">
        <pc:chgData name="Gabriel Gómez Bravo" userId="d592d814-4f82-4fdc-882e-94ba50e3cd0f" providerId="ADAL" clId="{4351F2B7-DA7B-4F16-994A-81523E11D1EE}" dt="2023-11-22T13:48:25.386" v="2681" actId="47"/>
        <pc:sldMkLst>
          <pc:docMk/>
          <pc:sldMk cId="3886604067" sldId="283"/>
        </pc:sldMkLst>
      </pc:sldChg>
      <pc:sldChg chg="del">
        <pc:chgData name="Gabriel Gómez Bravo" userId="d592d814-4f82-4fdc-882e-94ba50e3cd0f" providerId="ADAL" clId="{4351F2B7-DA7B-4F16-994A-81523E11D1EE}" dt="2023-11-22T13:48:28.472" v="2682" actId="47"/>
        <pc:sldMkLst>
          <pc:docMk/>
          <pc:sldMk cId="44249157" sldId="284"/>
        </pc:sldMkLst>
      </pc:sldChg>
      <pc:sldChg chg="addSp delSp modSp add mod setBg">
        <pc:chgData name="Gabriel Gómez Bravo" userId="d592d814-4f82-4fdc-882e-94ba50e3cd0f" providerId="ADAL" clId="{4351F2B7-DA7B-4F16-994A-81523E11D1EE}" dt="2023-11-22T12:18:43.489" v="1633" actId="207"/>
        <pc:sldMkLst>
          <pc:docMk/>
          <pc:sldMk cId="986284404" sldId="285"/>
        </pc:sldMkLst>
        <pc:spChg chg="del">
          <ac:chgData name="Gabriel Gómez Bravo" userId="d592d814-4f82-4fdc-882e-94ba50e3cd0f" providerId="ADAL" clId="{4351F2B7-DA7B-4F16-994A-81523E11D1EE}" dt="2023-11-22T09:16:00.351" v="276" actId="478"/>
          <ac:spMkLst>
            <pc:docMk/>
            <pc:sldMk cId="986284404" sldId="285"/>
            <ac:spMk id="2" creationId="{80FC761F-2EF5-F863-EF5C-2637F0979C9F}"/>
          </ac:spMkLst>
        </pc:spChg>
        <pc:spChg chg="mod ord">
          <ac:chgData name="Gabriel Gómez Bravo" userId="d592d814-4f82-4fdc-882e-94ba50e3cd0f" providerId="ADAL" clId="{4351F2B7-DA7B-4F16-994A-81523E11D1EE}" dt="2023-11-22T09:20:17.039" v="608" actId="26606"/>
          <ac:spMkLst>
            <pc:docMk/>
            <pc:sldMk cId="986284404" sldId="285"/>
            <ac:spMk id="4" creationId="{193A9ACA-02F0-AE05-149D-E6F031630B3B}"/>
          </ac:spMkLst>
        </pc:spChg>
        <pc:spChg chg="del mod">
          <ac:chgData name="Gabriel Gómez Bravo" userId="d592d814-4f82-4fdc-882e-94ba50e3cd0f" providerId="ADAL" clId="{4351F2B7-DA7B-4F16-994A-81523E11D1EE}" dt="2023-11-22T09:15:59.382" v="275" actId="478"/>
          <ac:spMkLst>
            <pc:docMk/>
            <pc:sldMk cId="986284404" sldId="285"/>
            <ac:spMk id="5" creationId="{79011E2C-6A95-DF8A-1879-B3D6B3248C6C}"/>
          </ac:spMkLst>
        </pc:spChg>
        <pc:spChg chg="add mod">
          <ac:chgData name="Gabriel Gómez Bravo" userId="d592d814-4f82-4fdc-882e-94ba50e3cd0f" providerId="ADAL" clId="{4351F2B7-DA7B-4F16-994A-81523E11D1EE}" dt="2023-11-22T09:22:35.524" v="672" actId="20577"/>
          <ac:spMkLst>
            <pc:docMk/>
            <pc:sldMk cId="986284404" sldId="285"/>
            <ac:spMk id="7" creationId="{8A05D9CC-3F64-3FA2-9111-426589EEC539}"/>
          </ac:spMkLst>
        </pc:spChg>
        <pc:spChg chg="mod">
          <ac:chgData name="Gabriel Gómez Bravo" userId="d592d814-4f82-4fdc-882e-94ba50e3cd0f" providerId="ADAL" clId="{4351F2B7-DA7B-4F16-994A-81523E11D1EE}" dt="2023-11-22T12:18:43.489" v="1633" actId="207"/>
          <ac:spMkLst>
            <pc:docMk/>
            <pc:sldMk cId="986284404" sldId="285"/>
            <ac:spMk id="6146" creationId="{273235BA-E685-C82C-9FB7-E4ED67ECAF0A}"/>
          </ac:spMkLst>
        </pc:spChg>
        <pc:spChg chg="add del">
          <ac:chgData name="Gabriel Gómez Bravo" userId="d592d814-4f82-4fdc-882e-94ba50e3cd0f" providerId="ADAL" clId="{4351F2B7-DA7B-4F16-994A-81523E11D1EE}" dt="2023-11-22T09:20:11.348" v="604" actId="26606"/>
          <ac:spMkLst>
            <pc:docMk/>
            <pc:sldMk cId="986284404" sldId="285"/>
            <ac:spMk id="6151" creationId="{79CBD3C9-4E66-426D-948E-7CF4778107E8}"/>
          </ac:spMkLst>
        </pc:spChg>
        <pc:spChg chg="add del">
          <ac:chgData name="Gabriel Gómez Bravo" userId="d592d814-4f82-4fdc-882e-94ba50e3cd0f" providerId="ADAL" clId="{4351F2B7-DA7B-4F16-994A-81523E11D1EE}" dt="2023-11-22T09:20:11.348" v="604" actId="26606"/>
          <ac:spMkLst>
            <pc:docMk/>
            <pc:sldMk cId="986284404" sldId="285"/>
            <ac:spMk id="6153" creationId="{BA2EA6A6-CD0C-4CFD-8EC2-AA44F9870331}"/>
          </ac:spMkLst>
        </pc:spChg>
        <pc:spChg chg="add del">
          <ac:chgData name="Gabriel Gómez Bravo" userId="d592d814-4f82-4fdc-882e-94ba50e3cd0f" providerId="ADAL" clId="{4351F2B7-DA7B-4F16-994A-81523E11D1EE}" dt="2023-11-22T09:20:17.039" v="608" actId="26606"/>
          <ac:spMkLst>
            <pc:docMk/>
            <pc:sldMk cId="986284404" sldId="285"/>
            <ac:spMk id="6155" creationId="{809C0BCD-BEE9-423F-A51C-BCCD8E5EAADA}"/>
          </ac:spMkLst>
        </pc:spChg>
        <pc:picChg chg="add mod ord">
          <ac:chgData name="Gabriel Gómez Bravo" userId="d592d814-4f82-4fdc-882e-94ba50e3cd0f" providerId="ADAL" clId="{4351F2B7-DA7B-4F16-994A-81523E11D1EE}" dt="2023-11-22T09:21:25.076" v="612" actId="1076"/>
          <ac:picMkLst>
            <pc:docMk/>
            <pc:sldMk cId="986284404" sldId="285"/>
            <ac:picMk id="6" creationId="{698F157C-FC74-BFB9-2029-2680CBD76DAA}"/>
          </ac:picMkLst>
        </pc:picChg>
      </pc:sldChg>
      <pc:sldChg chg="addSp delSp modSp add mod">
        <pc:chgData name="Gabriel Gómez Bravo" userId="d592d814-4f82-4fdc-882e-94ba50e3cd0f" providerId="ADAL" clId="{4351F2B7-DA7B-4F16-994A-81523E11D1EE}" dt="2023-11-22T13:45:55.640" v="2606"/>
        <pc:sldMkLst>
          <pc:docMk/>
          <pc:sldMk cId="1741028667" sldId="286"/>
        </pc:sldMkLst>
        <pc:spChg chg="add del mod">
          <ac:chgData name="Gabriel Gómez Bravo" userId="d592d814-4f82-4fdc-882e-94ba50e3cd0f" providerId="ADAL" clId="{4351F2B7-DA7B-4F16-994A-81523E11D1EE}" dt="2023-11-22T12:29:09.939" v="1735"/>
          <ac:spMkLst>
            <pc:docMk/>
            <pc:sldMk cId="1741028667" sldId="286"/>
            <ac:spMk id="2" creationId="{2D6ECFED-1083-D3E9-4F11-7455C001A755}"/>
          </ac:spMkLst>
        </pc:spChg>
        <pc:spChg chg="add mod">
          <ac:chgData name="Gabriel Gómez Bravo" userId="d592d814-4f82-4fdc-882e-94ba50e3cd0f" providerId="ADAL" clId="{4351F2B7-DA7B-4F16-994A-81523E11D1EE}" dt="2023-11-22T13:09:25.667" v="2556" actId="1076"/>
          <ac:spMkLst>
            <pc:docMk/>
            <pc:sldMk cId="1741028667" sldId="286"/>
            <ac:spMk id="3" creationId="{608F1874-2C50-5E59-39A9-624B9D97CAA8}"/>
          </ac:spMkLst>
        </pc:spChg>
        <pc:spChg chg="add del mod">
          <ac:chgData name="Gabriel Gómez Bravo" userId="d592d814-4f82-4fdc-882e-94ba50e3cd0f" providerId="ADAL" clId="{4351F2B7-DA7B-4F16-994A-81523E11D1EE}" dt="2023-11-22T13:11:49.808" v="2560" actId="26606"/>
          <ac:spMkLst>
            <pc:docMk/>
            <pc:sldMk cId="1741028667" sldId="286"/>
            <ac:spMk id="4" creationId="{06E3EC33-0C79-5B96-E626-FB47CFF34D9C}"/>
          </ac:spMkLst>
        </pc:spChg>
        <pc:spChg chg="add mod">
          <ac:chgData name="Gabriel Gómez Bravo" userId="d592d814-4f82-4fdc-882e-94ba50e3cd0f" providerId="ADAL" clId="{4351F2B7-DA7B-4F16-994A-81523E11D1EE}" dt="2023-11-22T13:14:40.115" v="2566"/>
          <ac:spMkLst>
            <pc:docMk/>
            <pc:sldMk cId="1741028667" sldId="286"/>
            <ac:spMk id="5" creationId="{07EBB395-25D4-60E9-657B-183EF341B63A}"/>
          </ac:spMkLst>
        </pc:spChg>
        <pc:spChg chg="add mod">
          <ac:chgData name="Gabriel Gómez Bravo" userId="d592d814-4f82-4fdc-882e-94ba50e3cd0f" providerId="ADAL" clId="{4351F2B7-DA7B-4F16-994A-81523E11D1EE}" dt="2023-11-22T13:29:12.548" v="2586" actId="1076"/>
          <ac:spMkLst>
            <pc:docMk/>
            <pc:sldMk cId="1741028667" sldId="286"/>
            <ac:spMk id="6" creationId="{55565AB0-290C-4BDA-A6BB-0DDC20855DC3}"/>
          </ac:spMkLst>
        </pc:spChg>
        <pc:spChg chg="del mod">
          <ac:chgData name="Gabriel Gómez Bravo" userId="d592d814-4f82-4fdc-882e-94ba50e3cd0f" providerId="ADAL" clId="{4351F2B7-DA7B-4F16-994A-81523E11D1EE}" dt="2023-11-22T12:29:42.161" v="1737" actId="478"/>
          <ac:spMkLst>
            <pc:docMk/>
            <pc:sldMk cId="1741028667" sldId="286"/>
            <ac:spMk id="31747" creationId="{97B4FDB0-072E-C767-D24D-28C3645A27D8}"/>
          </ac:spMkLst>
        </pc:spChg>
        <pc:graphicFrameChg chg="add del">
          <ac:chgData name="Gabriel Gómez Bravo" userId="d592d814-4f82-4fdc-882e-94ba50e3cd0f" providerId="ADAL" clId="{4351F2B7-DA7B-4F16-994A-81523E11D1EE}" dt="2023-11-22T13:11:49.777" v="2559" actId="26606"/>
          <ac:graphicFrameMkLst>
            <pc:docMk/>
            <pc:sldMk cId="1741028667" sldId="286"/>
            <ac:graphicFrameMk id="19460" creationId="{CC696131-FCEA-FB8F-62C9-FD6026F6E346}"/>
          </ac:graphicFrameMkLst>
        </pc:graphicFrameChg>
        <pc:graphicFrameChg chg="add mod">
          <ac:chgData name="Gabriel Gómez Bravo" userId="d592d814-4f82-4fdc-882e-94ba50e3cd0f" providerId="ADAL" clId="{4351F2B7-DA7B-4F16-994A-81523E11D1EE}" dt="2023-11-22T13:45:55.640" v="2606"/>
          <ac:graphicFrameMkLst>
            <pc:docMk/>
            <pc:sldMk cId="1741028667" sldId="286"/>
            <ac:graphicFrameMk id="19462" creationId="{612A2A05-3394-0131-D319-047159DEBE24}"/>
          </ac:graphicFrameMkLst>
        </pc:graphicFrameChg>
      </pc:sldChg>
      <pc:sldChg chg="delSp modSp add mod">
        <pc:chgData name="Gabriel Gómez Bravo" userId="d592d814-4f82-4fdc-882e-94ba50e3cd0f" providerId="ADAL" clId="{4351F2B7-DA7B-4F16-994A-81523E11D1EE}" dt="2023-12-29T11:14:46.800" v="2870" actId="2711"/>
        <pc:sldMkLst>
          <pc:docMk/>
          <pc:sldMk cId="4024661604" sldId="287"/>
        </pc:sldMkLst>
        <pc:spChg chg="mod">
          <ac:chgData name="Gabriel Gómez Bravo" userId="d592d814-4f82-4fdc-882e-94ba50e3cd0f" providerId="ADAL" clId="{4351F2B7-DA7B-4F16-994A-81523E11D1EE}" dt="2023-12-29T11:08:19.867" v="2839" actId="403"/>
          <ac:spMkLst>
            <pc:docMk/>
            <pc:sldMk cId="4024661604" sldId="287"/>
            <ac:spMk id="3" creationId="{CBECEE6F-AFBC-053D-E159-96823FC9CF4E}"/>
          </ac:spMkLst>
        </pc:spChg>
        <pc:spChg chg="mod">
          <ac:chgData name="Gabriel Gómez Bravo" userId="d592d814-4f82-4fdc-882e-94ba50e3cd0f" providerId="ADAL" clId="{4351F2B7-DA7B-4F16-994A-81523E11D1EE}" dt="2023-12-29T11:14:46.800" v="2870" actId="2711"/>
          <ac:spMkLst>
            <pc:docMk/>
            <pc:sldMk cId="4024661604" sldId="287"/>
            <ac:spMk id="10242" creationId="{3D6A8641-71D1-8414-BAB5-727D60A373D9}"/>
          </ac:spMkLst>
        </pc:spChg>
        <pc:picChg chg="del mod">
          <ac:chgData name="Gabriel Gómez Bravo" userId="d592d814-4f82-4fdc-882e-94ba50e3cd0f" providerId="ADAL" clId="{4351F2B7-DA7B-4F16-994A-81523E11D1EE}" dt="2023-12-29T10:40:41.445" v="2793" actId="478"/>
          <ac:picMkLst>
            <pc:docMk/>
            <pc:sldMk cId="4024661604" sldId="287"/>
            <ac:picMk id="5" creationId="{10AC024F-EA56-10BD-2993-475BE84A46AF}"/>
          </ac:picMkLst>
        </pc:picChg>
      </pc:sldChg>
      <pc:sldChg chg="modSp mod">
        <pc:chgData name="Gabriel Gómez Bravo" userId="d592d814-4f82-4fdc-882e-94ba50e3cd0f" providerId="ADAL" clId="{4351F2B7-DA7B-4F16-994A-81523E11D1EE}" dt="2023-12-29T11:14:26.240" v="2869" actId="2711"/>
        <pc:sldMkLst>
          <pc:docMk/>
          <pc:sldMk cId="0" sldId="290"/>
        </pc:sldMkLst>
        <pc:spChg chg="mod">
          <ac:chgData name="Gabriel Gómez Bravo" userId="d592d814-4f82-4fdc-882e-94ba50e3cd0f" providerId="ADAL" clId="{4351F2B7-DA7B-4F16-994A-81523E11D1EE}" dt="2023-12-29T11:14:26.240" v="2869" actId="2711"/>
          <ac:spMkLst>
            <pc:docMk/>
            <pc:sldMk cId="0" sldId="290"/>
            <ac:spMk id="10242" creationId="{2AAE989B-98E7-1A6A-0F2A-6BBDFA166653}"/>
          </ac:spMkLst>
        </pc:spChg>
        <pc:graphicFrameChg chg="mod">
          <ac:chgData name="Gabriel Gómez Bravo" userId="d592d814-4f82-4fdc-882e-94ba50e3cd0f" providerId="ADAL" clId="{4351F2B7-DA7B-4F16-994A-81523E11D1EE}" dt="2023-12-29T11:13:59.357" v="2866" actId="478"/>
          <ac:graphicFrameMkLst>
            <pc:docMk/>
            <pc:sldMk cId="0" sldId="290"/>
            <ac:graphicFrameMk id="2" creationId="{84F11CD4-18D7-0285-548D-6626ECA91E3B}"/>
          </ac:graphicFrameMkLst>
        </pc:graphicFrameChg>
      </pc:sldChg>
      <pc:sldChg chg="modSp mod">
        <pc:chgData name="Gabriel Gómez Bravo" userId="d592d814-4f82-4fdc-882e-94ba50e3cd0f" providerId="ADAL" clId="{4351F2B7-DA7B-4F16-994A-81523E11D1EE}" dt="2023-12-29T11:13:39.254" v="2864" actId="12"/>
        <pc:sldMkLst>
          <pc:docMk/>
          <pc:sldMk cId="0" sldId="308"/>
        </pc:sldMkLst>
        <pc:spChg chg="mod">
          <ac:chgData name="Gabriel Gómez Bravo" userId="d592d814-4f82-4fdc-882e-94ba50e3cd0f" providerId="ADAL" clId="{4351F2B7-DA7B-4F16-994A-81523E11D1EE}" dt="2023-12-29T11:13:39.254" v="2864" actId="12"/>
          <ac:spMkLst>
            <pc:docMk/>
            <pc:sldMk cId="0" sldId="308"/>
            <ac:spMk id="5" creationId="{7EE783D6-26FE-E09E-E679-D497BB7688DA}"/>
          </ac:spMkLst>
        </pc:spChg>
        <pc:spChg chg="mod">
          <ac:chgData name="Gabriel Gómez Bravo" userId="d592d814-4f82-4fdc-882e-94ba50e3cd0f" providerId="ADAL" clId="{4351F2B7-DA7B-4F16-994A-81523E11D1EE}" dt="2023-12-29T11:12:48.779" v="2863" actId="207"/>
          <ac:spMkLst>
            <pc:docMk/>
            <pc:sldMk cId="0" sldId="308"/>
            <ac:spMk id="5122" creationId="{12843667-143B-6003-01F0-413272117544}"/>
          </ac:spMkLst>
        </pc:spChg>
      </pc:sldChg>
    </pc:docChg>
  </pc:docChgLst>
  <pc:docChgLst>
    <pc:chgData name="Gabriel Gómez Bravo" userId="d592d814-4f82-4fdc-882e-94ba50e3cd0f" providerId="ADAL" clId="{406795BA-0128-46A9-B893-5081C2C1F532}"/>
    <pc:docChg chg="custSel delSld modSld">
      <pc:chgData name="Gabriel Gómez Bravo" userId="d592d814-4f82-4fdc-882e-94ba50e3cd0f" providerId="ADAL" clId="{406795BA-0128-46A9-B893-5081C2C1F532}" dt="2024-02-14T10:13:44.747" v="813" actId="20577"/>
      <pc:docMkLst>
        <pc:docMk/>
      </pc:docMkLst>
      <pc:sldChg chg="modSp mod">
        <pc:chgData name="Gabriel Gómez Bravo" userId="d592d814-4f82-4fdc-882e-94ba50e3cd0f" providerId="ADAL" clId="{406795BA-0128-46A9-B893-5081C2C1F532}" dt="2024-02-14T10:13:44.747" v="813" actId="20577"/>
        <pc:sldMkLst>
          <pc:docMk/>
          <pc:sldMk cId="1592240933" sldId="258"/>
        </pc:sldMkLst>
        <pc:spChg chg="mod">
          <ac:chgData name="Gabriel Gómez Bravo" userId="d592d814-4f82-4fdc-882e-94ba50e3cd0f" providerId="ADAL" clId="{406795BA-0128-46A9-B893-5081C2C1F532}" dt="2024-02-14T10:13:44.747" v="813" actId="20577"/>
          <ac:spMkLst>
            <pc:docMk/>
            <pc:sldMk cId="1592240933" sldId="258"/>
            <ac:spMk id="7174" creationId="{EC9F9564-0499-C2BF-5D72-61C0FE65B132}"/>
          </ac:spMkLst>
        </pc:spChg>
      </pc:sldChg>
      <pc:sldChg chg="del">
        <pc:chgData name="Gabriel Gómez Bravo" userId="d592d814-4f82-4fdc-882e-94ba50e3cd0f" providerId="ADAL" clId="{406795BA-0128-46A9-B893-5081C2C1F532}" dt="2024-02-14T10:11:16.767" v="794" actId="2696"/>
        <pc:sldMkLst>
          <pc:docMk/>
          <pc:sldMk cId="943810515" sldId="263"/>
        </pc:sldMkLst>
      </pc:sldChg>
      <pc:sldChg chg="delSp modSp mod">
        <pc:chgData name="Gabriel Gómez Bravo" userId="d592d814-4f82-4fdc-882e-94ba50e3cd0f" providerId="ADAL" clId="{406795BA-0128-46A9-B893-5081C2C1F532}" dt="2024-02-14T09:56:49.945" v="3" actId="1076"/>
        <pc:sldMkLst>
          <pc:docMk/>
          <pc:sldMk cId="0" sldId="291"/>
        </pc:sldMkLst>
        <pc:spChg chg="mod">
          <ac:chgData name="Gabriel Gómez Bravo" userId="d592d814-4f82-4fdc-882e-94ba50e3cd0f" providerId="ADAL" clId="{406795BA-0128-46A9-B893-5081C2C1F532}" dt="2024-02-14T09:56:49.945" v="3" actId="1076"/>
          <ac:spMkLst>
            <pc:docMk/>
            <pc:sldMk cId="0" sldId="291"/>
            <ac:spMk id="11266" creationId="{679EB63B-547C-97DE-A1FF-A57FC4250289}"/>
          </ac:spMkLst>
        </pc:spChg>
        <pc:spChg chg="del">
          <ac:chgData name="Gabriel Gómez Bravo" userId="d592d814-4f82-4fdc-882e-94ba50e3cd0f" providerId="ADAL" clId="{406795BA-0128-46A9-B893-5081C2C1F532}" dt="2024-02-14T09:56:47.085" v="2" actId="478"/>
          <ac:spMkLst>
            <pc:docMk/>
            <pc:sldMk cId="0" sldId="291"/>
            <ac:spMk id="11267" creationId="{ECA8C930-9F89-8540-50A5-E7B1B58DA43F}"/>
          </ac:spMkLst>
        </pc:spChg>
      </pc:sldChg>
      <pc:sldChg chg="delSp modSp mod">
        <pc:chgData name="Gabriel Gómez Bravo" userId="d592d814-4f82-4fdc-882e-94ba50e3cd0f" providerId="ADAL" clId="{406795BA-0128-46A9-B893-5081C2C1F532}" dt="2024-02-14T09:56:57.109" v="5" actId="1076"/>
        <pc:sldMkLst>
          <pc:docMk/>
          <pc:sldMk cId="0" sldId="293"/>
        </pc:sldMkLst>
        <pc:spChg chg="mod">
          <ac:chgData name="Gabriel Gómez Bravo" userId="d592d814-4f82-4fdc-882e-94ba50e3cd0f" providerId="ADAL" clId="{406795BA-0128-46A9-B893-5081C2C1F532}" dt="2024-02-14T09:56:57.109" v="5" actId="1076"/>
          <ac:spMkLst>
            <pc:docMk/>
            <pc:sldMk cId="0" sldId="293"/>
            <ac:spMk id="4" creationId="{5B66056E-F4D3-D265-A029-DC850ED1536E}"/>
          </ac:spMkLst>
        </pc:spChg>
        <pc:spChg chg="del">
          <ac:chgData name="Gabriel Gómez Bravo" userId="d592d814-4f82-4fdc-882e-94ba50e3cd0f" providerId="ADAL" clId="{406795BA-0128-46A9-B893-5081C2C1F532}" dt="2024-02-14T09:56:54.829" v="4" actId="478"/>
          <ac:spMkLst>
            <pc:docMk/>
            <pc:sldMk cId="0" sldId="293"/>
            <ac:spMk id="12290" creationId="{E5AB660C-4857-96A8-C12E-709D1F95A29F}"/>
          </ac:spMkLst>
        </pc:spChg>
      </pc:sldChg>
      <pc:sldChg chg="delSp modSp mod">
        <pc:chgData name="Gabriel Gómez Bravo" userId="d592d814-4f82-4fdc-882e-94ba50e3cd0f" providerId="ADAL" clId="{406795BA-0128-46A9-B893-5081C2C1F532}" dt="2024-02-14T09:59:36.102" v="47" actId="21"/>
        <pc:sldMkLst>
          <pc:docMk/>
          <pc:sldMk cId="0" sldId="294"/>
        </pc:sldMkLst>
        <pc:spChg chg="del mod">
          <ac:chgData name="Gabriel Gómez Bravo" userId="d592d814-4f82-4fdc-882e-94ba50e3cd0f" providerId="ADAL" clId="{406795BA-0128-46A9-B893-5081C2C1F532}" dt="2024-02-14T09:57:08.126" v="9" actId="478"/>
          <ac:spMkLst>
            <pc:docMk/>
            <pc:sldMk cId="0" sldId="294"/>
            <ac:spMk id="13314" creationId="{E4191ED1-5808-9ED2-9E60-66CD9130F725}"/>
          </ac:spMkLst>
        </pc:spChg>
        <pc:spChg chg="mod">
          <ac:chgData name="Gabriel Gómez Bravo" userId="d592d814-4f82-4fdc-882e-94ba50e3cd0f" providerId="ADAL" clId="{406795BA-0128-46A9-B893-5081C2C1F532}" dt="2024-02-14T09:59:36.102" v="47" actId="21"/>
          <ac:spMkLst>
            <pc:docMk/>
            <pc:sldMk cId="0" sldId="294"/>
            <ac:spMk id="13315" creationId="{B9822B0B-11C8-5365-D089-94CE210A89DD}"/>
          </ac:spMkLst>
        </pc:spChg>
      </pc:sldChg>
      <pc:sldChg chg="delSp modSp mod">
        <pc:chgData name="Gabriel Gómez Bravo" userId="d592d814-4f82-4fdc-882e-94ba50e3cd0f" providerId="ADAL" clId="{406795BA-0128-46A9-B893-5081C2C1F532}" dt="2024-02-14T10:08:50.132" v="493" actId="20577"/>
        <pc:sldMkLst>
          <pc:docMk/>
          <pc:sldMk cId="0" sldId="296"/>
        </pc:sldMkLst>
        <pc:spChg chg="del">
          <ac:chgData name="Gabriel Gómez Bravo" userId="d592d814-4f82-4fdc-882e-94ba50e3cd0f" providerId="ADAL" clId="{406795BA-0128-46A9-B893-5081C2C1F532}" dt="2024-02-14T09:57:17.614" v="11" actId="478"/>
          <ac:spMkLst>
            <pc:docMk/>
            <pc:sldMk cId="0" sldId="296"/>
            <ac:spMk id="14338" creationId="{BD385CC4-A5AE-C3BD-1A02-F8AE213D0785}"/>
          </ac:spMkLst>
        </pc:spChg>
        <pc:spChg chg="mod">
          <ac:chgData name="Gabriel Gómez Bravo" userId="d592d814-4f82-4fdc-882e-94ba50e3cd0f" providerId="ADAL" clId="{406795BA-0128-46A9-B893-5081C2C1F532}" dt="2024-02-14T10:08:50.132" v="493" actId="20577"/>
          <ac:spMkLst>
            <pc:docMk/>
            <pc:sldMk cId="0" sldId="296"/>
            <ac:spMk id="14339" creationId="{B10FB4E8-D87B-582B-915C-AFC70B09C4CE}"/>
          </ac:spMkLst>
        </pc:spChg>
      </pc:sldChg>
      <pc:sldChg chg="delSp modSp mod">
        <pc:chgData name="Gabriel Gómez Bravo" userId="d592d814-4f82-4fdc-882e-94ba50e3cd0f" providerId="ADAL" clId="{406795BA-0128-46A9-B893-5081C2C1F532}" dt="2024-02-14T09:58:38.952" v="42" actId="20577"/>
        <pc:sldMkLst>
          <pc:docMk/>
          <pc:sldMk cId="0" sldId="301"/>
        </pc:sldMkLst>
        <pc:spChg chg="del">
          <ac:chgData name="Gabriel Gómez Bravo" userId="d592d814-4f82-4fdc-882e-94ba50e3cd0f" providerId="ADAL" clId="{406795BA-0128-46A9-B893-5081C2C1F532}" dt="2024-02-14T09:56:21.402" v="0" actId="478"/>
          <ac:spMkLst>
            <pc:docMk/>
            <pc:sldMk cId="0" sldId="301"/>
            <ac:spMk id="10242" creationId="{94BE8842-D762-1AE9-2A1C-93851AA0CB32}"/>
          </ac:spMkLst>
        </pc:spChg>
        <pc:spChg chg="mod">
          <ac:chgData name="Gabriel Gómez Bravo" userId="d592d814-4f82-4fdc-882e-94ba50e3cd0f" providerId="ADAL" clId="{406795BA-0128-46A9-B893-5081C2C1F532}" dt="2024-02-14T09:58:38.952" v="42" actId="20577"/>
          <ac:spMkLst>
            <pc:docMk/>
            <pc:sldMk cId="0" sldId="301"/>
            <ac:spMk id="10243" creationId="{5530D4AC-9D3E-F90B-DDFB-2F350F6A5ED0}"/>
          </ac:spMkLst>
        </pc:spChg>
      </pc:sldChg>
      <pc:sldChg chg="delSp modSp mod">
        <pc:chgData name="Gabriel Gómez Bravo" userId="d592d814-4f82-4fdc-882e-94ba50e3cd0f" providerId="ADAL" clId="{406795BA-0128-46A9-B893-5081C2C1F532}" dt="2024-02-14T09:57:02.447" v="7" actId="1076"/>
        <pc:sldMkLst>
          <pc:docMk/>
          <pc:sldMk cId="0" sldId="302"/>
        </pc:sldMkLst>
        <pc:spChg chg="mod">
          <ac:chgData name="Gabriel Gómez Bravo" userId="d592d814-4f82-4fdc-882e-94ba50e3cd0f" providerId="ADAL" clId="{406795BA-0128-46A9-B893-5081C2C1F532}" dt="2024-02-14T09:57:02.447" v="7" actId="1076"/>
          <ac:spMkLst>
            <pc:docMk/>
            <pc:sldMk cId="0" sldId="302"/>
            <ac:spMk id="4" creationId="{C434359F-A352-5DB1-A5ED-767A3E72DDD3}"/>
          </ac:spMkLst>
        </pc:spChg>
        <pc:spChg chg="del">
          <ac:chgData name="Gabriel Gómez Bravo" userId="d592d814-4f82-4fdc-882e-94ba50e3cd0f" providerId="ADAL" clId="{406795BA-0128-46A9-B893-5081C2C1F532}" dt="2024-02-14T09:57:00.430" v="6" actId="478"/>
          <ac:spMkLst>
            <pc:docMk/>
            <pc:sldMk cId="0" sldId="302"/>
            <ac:spMk id="12290" creationId="{C1A77C53-82BA-AD12-8026-EE4A5A2C04BF}"/>
          </ac:spMkLst>
        </pc:spChg>
      </pc:sldChg>
      <pc:sldChg chg="modSp mod">
        <pc:chgData name="Gabriel Gómez Bravo" userId="d592d814-4f82-4fdc-882e-94ba50e3cd0f" providerId="ADAL" clId="{406795BA-0128-46A9-B893-5081C2C1F532}" dt="2024-02-14T10:11:07.080" v="793" actId="108"/>
        <pc:sldMkLst>
          <pc:docMk/>
          <pc:sldMk cId="691018277" sldId="309"/>
        </pc:sldMkLst>
        <pc:spChg chg="mod">
          <ac:chgData name="Gabriel Gómez Bravo" userId="d592d814-4f82-4fdc-882e-94ba50e3cd0f" providerId="ADAL" clId="{406795BA-0128-46A9-B893-5081C2C1F532}" dt="2024-02-14T10:11:07.080" v="793" actId="108"/>
          <ac:spMkLst>
            <pc:docMk/>
            <pc:sldMk cId="691018277" sldId="309"/>
            <ac:spMk id="13315" creationId="{B9822B0B-11C8-5365-D089-94CE210A89DD}"/>
          </ac:spMkLst>
        </pc:spChg>
      </pc:sldChg>
    </pc:docChg>
  </pc:docChgLst>
  <pc:docChgLst>
    <pc:chgData name="Jose Antonio Gomez Barroso" userId="3a3a591f-41a9-4cb0-899a-b85e0cd72935" providerId="ADAL" clId="{5991961A-E008-4A5C-98C9-1044761DE07E}"/>
    <pc:docChg chg="undo custSel modSld">
      <pc:chgData name="Jose Antonio Gomez Barroso" userId="3a3a591f-41a9-4cb0-899a-b85e0cd72935" providerId="ADAL" clId="{5991961A-E008-4A5C-98C9-1044761DE07E}" dt="2024-02-21T11:59:16.310" v="490" actId="13926"/>
      <pc:docMkLst>
        <pc:docMk/>
      </pc:docMkLst>
      <pc:sldChg chg="modSp mod">
        <pc:chgData name="Jose Antonio Gomez Barroso" userId="3a3a591f-41a9-4cb0-899a-b85e0cd72935" providerId="ADAL" clId="{5991961A-E008-4A5C-98C9-1044761DE07E}" dt="2024-02-21T11:49:05.173" v="167" actId="20577"/>
        <pc:sldMkLst>
          <pc:docMk/>
          <pc:sldMk cId="1592240933" sldId="258"/>
        </pc:sldMkLst>
        <pc:spChg chg="mod">
          <ac:chgData name="Jose Antonio Gomez Barroso" userId="3a3a591f-41a9-4cb0-899a-b85e0cd72935" providerId="ADAL" clId="{5991961A-E008-4A5C-98C9-1044761DE07E}" dt="2024-02-21T11:49:05.173" v="167" actId="20577"/>
          <ac:spMkLst>
            <pc:docMk/>
            <pc:sldMk cId="1592240933" sldId="258"/>
            <ac:spMk id="2" creationId="{0984C040-8906-B295-8C80-689CCAF6DC7E}"/>
          </ac:spMkLst>
        </pc:spChg>
        <pc:spChg chg="mod">
          <ac:chgData name="Jose Antonio Gomez Barroso" userId="3a3a591f-41a9-4cb0-899a-b85e0cd72935" providerId="ADAL" clId="{5991961A-E008-4A5C-98C9-1044761DE07E}" dt="2024-02-21T11:48:36.556" v="0" actId="1076"/>
          <ac:spMkLst>
            <pc:docMk/>
            <pc:sldMk cId="1592240933" sldId="258"/>
            <ac:spMk id="7171" creationId="{398FBDB1-8A82-5569-AA4A-0F7B4481093A}"/>
          </ac:spMkLst>
        </pc:spChg>
      </pc:sldChg>
      <pc:sldChg chg="modSp mod">
        <pc:chgData name="Jose Antonio Gomez Barroso" userId="3a3a591f-41a9-4cb0-899a-b85e0cd72935" providerId="ADAL" clId="{5991961A-E008-4A5C-98C9-1044761DE07E}" dt="2024-02-21T11:59:16.310" v="490" actId="13926"/>
        <pc:sldMkLst>
          <pc:docMk/>
          <pc:sldMk cId="3682872669" sldId="260"/>
        </pc:sldMkLst>
        <pc:spChg chg="mod">
          <ac:chgData name="Jose Antonio Gomez Barroso" userId="3a3a591f-41a9-4cb0-899a-b85e0cd72935" providerId="ADAL" clId="{5991961A-E008-4A5C-98C9-1044761DE07E}" dt="2024-02-21T11:56:31.318" v="216" actId="1076"/>
          <ac:spMkLst>
            <pc:docMk/>
            <pc:sldMk cId="3682872669" sldId="260"/>
            <ac:spMk id="2" creationId="{80FC761F-2EF5-F863-EF5C-2637F0979C9F}"/>
          </ac:spMkLst>
        </pc:spChg>
        <pc:spChg chg="mod">
          <ac:chgData name="Jose Antonio Gomez Barroso" userId="3a3a591f-41a9-4cb0-899a-b85e0cd72935" providerId="ADAL" clId="{5991961A-E008-4A5C-98C9-1044761DE07E}" dt="2024-02-21T11:58:15.810" v="488" actId="5793"/>
          <ac:spMkLst>
            <pc:docMk/>
            <pc:sldMk cId="3682872669" sldId="260"/>
            <ac:spMk id="4" creationId="{193A9ACA-02F0-AE05-149D-E6F031630B3B}"/>
          </ac:spMkLst>
        </pc:spChg>
        <pc:spChg chg="mod">
          <ac:chgData name="Jose Antonio Gomez Barroso" userId="3a3a591f-41a9-4cb0-899a-b85e0cd72935" providerId="ADAL" clId="{5991961A-E008-4A5C-98C9-1044761DE07E}" dt="2024-02-21T11:59:16.310" v="490" actId="13926"/>
          <ac:spMkLst>
            <pc:docMk/>
            <pc:sldMk cId="3682872669" sldId="260"/>
            <ac:spMk id="5" creationId="{79011E2C-6A95-DF8A-1879-B3D6B3248C6C}"/>
          </ac:spMkLst>
        </pc:spChg>
        <pc:spChg chg="mod">
          <ac:chgData name="Jose Antonio Gomez Barroso" userId="3a3a591f-41a9-4cb0-899a-b85e0cd72935" providerId="ADAL" clId="{5991961A-E008-4A5C-98C9-1044761DE07E}" dt="2024-02-21T11:54:47.538" v="172" actId="20577"/>
          <ac:spMkLst>
            <pc:docMk/>
            <pc:sldMk cId="3682872669" sldId="260"/>
            <ac:spMk id="6146" creationId="{273235BA-E685-C82C-9FB7-E4ED67ECAF0A}"/>
          </ac:spMkLst>
        </pc:spChg>
      </pc:sldChg>
    </pc:docChg>
  </pc:docChgLst>
  <pc:docChgLst>
    <pc:chgData name="Gabriel Gómez Bravo" userId="d592d814-4f82-4fdc-882e-94ba50e3cd0f" providerId="ADAL" clId="{EE5CA458-265A-4C46-8D2E-C305FE0A0BB1}"/>
    <pc:docChg chg="modSld">
      <pc:chgData name="Gabriel Gómez Bravo" userId="d592d814-4f82-4fdc-882e-94ba50e3cd0f" providerId="ADAL" clId="{EE5CA458-265A-4C46-8D2E-C305FE0A0BB1}" dt="2024-05-06T10:05:58.116" v="20" actId="20577"/>
      <pc:docMkLst>
        <pc:docMk/>
      </pc:docMkLst>
      <pc:sldChg chg="modSp mod">
        <pc:chgData name="Gabriel Gómez Bravo" userId="d592d814-4f82-4fdc-882e-94ba50e3cd0f" providerId="ADAL" clId="{EE5CA458-265A-4C46-8D2E-C305FE0A0BB1}" dt="2024-05-06T10:05:58.116" v="20" actId="20577"/>
        <pc:sldMkLst>
          <pc:docMk/>
          <pc:sldMk cId="1592240933" sldId="258"/>
        </pc:sldMkLst>
        <pc:spChg chg="mod">
          <ac:chgData name="Gabriel Gómez Bravo" userId="d592d814-4f82-4fdc-882e-94ba50e3cd0f" providerId="ADAL" clId="{EE5CA458-265A-4C46-8D2E-C305FE0A0BB1}" dt="2024-05-06T10:05:58.116" v="20" actId="20577"/>
          <ac:spMkLst>
            <pc:docMk/>
            <pc:sldMk cId="1592240933" sldId="258"/>
            <ac:spMk id="7174" creationId="{EC9F9564-0499-C2BF-5D72-61C0FE65B132}"/>
          </ac:spMkLst>
        </pc:spChg>
      </pc:sldChg>
      <pc:sldChg chg="modSp mod">
        <pc:chgData name="Gabriel Gómez Bravo" userId="d592d814-4f82-4fdc-882e-94ba50e3cd0f" providerId="ADAL" clId="{EE5CA458-265A-4C46-8D2E-C305FE0A0BB1}" dt="2024-05-06T07:44:23.864" v="12" actId="113"/>
        <pc:sldMkLst>
          <pc:docMk/>
          <pc:sldMk cId="0" sldId="290"/>
        </pc:sldMkLst>
        <pc:graphicFrameChg chg="mod">
          <ac:chgData name="Gabriel Gómez Bravo" userId="d592d814-4f82-4fdc-882e-94ba50e3cd0f" providerId="ADAL" clId="{EE5CA458-265A-4C46-8D2E-C305FE0A0BB1}" dt="2024-05-06T07:44:23.864" v="12" actId="113"/>
          <ac:graphicFrameMkLst>
            <pc:docMk/>
            <pc:sldMk cId="0" sldId="290"/>
            <ac:graphicFrameMk id="2" creationId="{84F11CD4-18D7-0285-548D-6626ECA91E3B}"/>
          </ac:graphicFrameMkLst>
        </pc:graphicFrameChg>
      </pc:sldChg>
      <pc:sldChg chg="modSp mod">
        <pc:chgData name="Gabriel Gómez Bravo" userId="d592d814-4f82-4fdc-882e-94ba50e3cd0f" providerId="ADAL" clId="{EE5CA458-265A-4C46-8D2E-C305FE0A0BB1}" dt="2024-05-06T08:30:58.682" v="13" actId="115"/>
        <pc:sldMkLst>
          <pc:docMk/>
          <pc:sldMk cId="0" sldId="301"/>
        </pc:sldMkLst>
        <pc:spChg chg="mod">
          <ac:chgData name="Gabriel Gómez Bravo" userId="d592d814-4f82-4fdc-882e-94ba50e3cd0f" providerId="ADAL" clId="{EE5CA458-265A-4C46-8D2E-C305FE0A0BB1}" dt="2024-05-06T08:30:58.682" v="13" actId="115"/>
          <ac:spMkLst>
            <pc:docMk/>
            <pc:sldMk cId="0" sldId="301"/>
            <ac:spMk id="10243" creationId="{5530D4AC-9D3E-F90B-DDFB-2F350F6A5ED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0744C0-704D-438D-9CBF-BD84E0C5E1FA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E0CF4FAE-477B-4573-900A-69FE93EA8BAF}">
      <dgm:prSet phldrT="[Texto]" custT="1"/>
      <dgm:spPr>
        <a:solidFill>
          <a:srgbClr val="FFCC66"/>
        </a:solidFill>
      </dgm:spPr>
      <dgm:t>
        <a:bodyPr/>
        <a:lstStyle/>
        <a:p>
          <a:pPr algn="just"/>
          <a:r>
            <a:rPr lang="es-ES_tradnl" sz="1800" dirty="0"/>
            <a:t>Acreditación de una </a:t>
          </a:r>
          <a:r>
            <a:rPr lang="es-ES_tradnl" sz="1800" b="1" dirty="0"/>
            <a:t>formación mínima en comercio exterior de 120 horas y/o</a:t>
          </a:r>
          <a:r>
            <a:rPr lang="es-ES_tradnl" sz="1800" dirty="0"/>
            <a:t> una experiencia en este ámbito de, </a:t>
          </a:r>
          <a:r>
            <a:rPr lang="es-ES_tradnl" sz="1800" b="1" dirty="0"/>
            <a:t>al menos 6 meses</a:t>
          </a:r>
        </a:p>
      </dgm:t>
    </dgm:pt>
    <dgm:pt modelId="{F3BD18B9-0A9B-48A1-B3D6-99EF5188D075}" type="sibTrans" cxnId="{982DAD36-96A7-4D87-9636-E0B1CC8557C3}">
      <dgm:prSet/>
      <dgm:spPr/>
      <dgm:t>
        <a:bodyPr/>
        <a:lstStyle/>
        <a:p>
          <a:endParaRPr lang="es-ES_tradnl"/>
        </a:p>
      </dgm:t>
    </dgm:pt>
    <dgm:pt modelId="{AFDB8A85-D86C-46CB-A6F7-B4F51E62CABE}" type="parTrans" cxnId="{982DAD36-96A7-4D87-9636-E0B1CC8557C3}">
      <dgm:prSet/>
      <dgm:spPr>
        <a:ln>
          <a:solidFill>
            <a:srgbClr val="FFC000"/>
          </a:solidFill>
        </a:ln>
      </dgm:spPr>
      <dgm:t>
        <a:bodyPr/>
        <a:lstStyle/>
        <a:p>
          <a:endParaRPr lang="es-ES_tradnl"/>
        </a:p>
      </dgm:t>
    </dgm:pt>
    <dgm:pt modelId="{A1D8DF78-5759-4D18-BB4D-07A6D25194CD}">
      <dgm:prSet phldrT="[Texto]" custT="1"/>
      <dgm:spPr>
        <a:solidFill>
          <a:srgbClr val="FFCC6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1430" tIns="11430" rIns="11430" bIns="11430" numCol="1" spcCol="1270" anchor="ctr" anchorCtr="0"/>
        <a:lstStyle/>
        <a:p>
          <a:pPr algn="just"/>
          <a:r>
            <a:rPr lang="es-ES_tradnl" sz="1800" kern="1200" dirty="0"/>
            <a:t>Acreditar </a:t>
          </a:r>
          <a:r>
            <a:rPr lang="es-ES_tradnl" sz="1800" kern="1200" dirty="0">
              <a:solidFill>
                <a:srgbClr val="000000"/>
              </a:solidFill>
              <a:latin typeface="Corbel" panose="020B0503020204020204"/>
              <a:ea typeface="+mn-ea"/>
              <a:cs typeface="+mn-cs"/>
            </a:rPr>
            <a:t>el</a:t>
          </a:r>
          <a:r>
            <a:rPr lang="es-ES_tradnl" sz="1800" kern="1200" dirty="0"/>
            <a:t> </a:t>
          </a:r>
          <a:r>
            <a:rPr lang="es-ES_tradnl" sz="1800" b="1" kern="1200" dirty="0"/>
            <a:t>dominio de un idioma </a:t>
          </a:r>
          <a:r>
            <a:rPr lang="es-ES_tradnl" sz="1800" kern="1200" dirty="0"/>
            <a:t>distinto al castellano, bien porque sea su lengua materna, o por estar en posesión de un certificado de nivel B1 o superior del Marco Europeo de las Lenguas Extranjeras, o equivalente	</a:t>
          </a:r>
        </a:p>
      </dgm:t>
    </dgm:pt>
    <dgm:pt modelId="{A387FB48-974F-4333-90B3-BA4736A3911E}" type="sibTrans" cxnId="{DDDD44A2-74DA-4D47-ABF2-BC77EA381F9C}">
      <dgm:prSet/>
      <dgm:spPr/>
      <dgm:t>
        <a:bodyPr/>
        <a:lstStyle/>
        <a:p>
          <a:endParaRPr lang="es-ES_tradnl"/>
        </a:p>
      </dgm:t>
    </dgm:pt>
    <dgm:pt modelId="{D0DF1706-273A-4775-AC3E-4382F5123AE3}" type="parTrans" cxnId="{DDDD44A2-74DA-4D47-ABF2-BC77EA381F9C}">
      <dgm:prSet/>
      <dgm:spPr>
        <a:ln>
          <a:solidFill>
            <a:srgbClr val="FFC000"/>
          </a:solidFill>
        </a:ln>
      </dgm:spPr>
      <dgm:t>
        <a:bodyPr/>
        <a:lstStyle/>
        <a:p>
          <a:endParaRPr lang="es-ES_tradnl"/>
        </a:p>
      </dgm:t>
    </dgm:pt>
    <dgm:pt modelId="{3E897450-21F8-409D-8637-D9131A867E09}">
      <dgm:prSet phldrT="[Texto]" custT="1"/>
      <dgm:spPr>
        <a:solidFill>
          <a:srgbClr val="FFCC66"/>
        </a:solidFill>
      </dgm:spPr>
      <dgm:t>
        <a:bodyPr/>
        <a:lstStyle/>
        <a:p>
          <a:pPr algn="just"/>
          <a:r>
            <a:rPr lang="es-ES_tradnl" sz="1800" dirty="0"/>
            <a:t>Poseer </a:t>
          </a:r>
          <a:r>
            <a:rPr lang="es-ES_tradnl" sz="1800" b="1" dirty="0"/>
            <a:t>Título Universitario o de FP de Grado Superior </a:t>
          </a:r>
          <a:r>
            <a:rPr lang="es-ES_tradnl" sz="1800" dirty="0"/>
            <a:t>o equivalente</a:t>
          </a:r>
        </a:p>
      </dgm:t>
    </dgm:pt>
    <dgm:pt modelId="{A3637897-3BD3-43FC-844D-DA634FFDFB88}" type="sibTrans" cxnId="{D62C6530-CB4A-42C1-B255-416BBC2A5FEC}">
      <dgm:prSet/>
      <dgm:spPr/>
      <dgm:t>
        <a:bodyPr/>
        <a:lstStyle/>
        <a:p>
          <a:endParaRPr lang="es-ES_tradnl"/>
        </a:p>
      </dgm:t>
    </dgm:pt>
    <dgm:pt modelId="{B28BBBED-C504-4B25-AEE8-0D023A5ACE85}" type="parTrans" cxnId="{D62C6530-CB4A-42C1-B255-416BBC2A5FEC}">
      <dgm:prSet/>
      <dgm:spPr>
        <a:ln>
          <a:solidFill>
            <a:srgbClr val="FFC000"/>
          </a:solidFill>
        </a:ln>
      </dgm:spPr>
      <dgm:t>
        <a:bodyPr/>
        <a:lstStyle/>
        <a:p>
          <a:endParaRPr lang="es-ES_tradnl"/>
        </a:p>
      </dgm:t>
    </dgm:pt>
    <dgm:pt modelId="{B99F1C91-0218-404C-94B7-3E03A9C119AA}">
      <dgm:prSet phldrT="[Texto]" custT="1"/>
      <dgm:spPr>
        <a:solidFill>
          <a:srgbClr val="FFCC66"/>
        </a:solidFill>
      </dgm:spPr>
      <dgm:t>
        <a:bodyPr/>
        <a:lstStyle/>
        <a:p>
          <a:pPr algn="l"/>
          <a:r>
            <a:rPr lang="es-ES_tradnl" sz="1800" dirty="0"/>
            <a:t>Las</a:t>
          </a:r>
          <a:r>
            <a:rPr lang="es-ES_tradnl" sz="1500" dirty="0"/>
            <a:t> </a:t>
          </a:r>
          <a:r>
            <a:rPr lang="es-ES_tradnl" sz="1800" dirty="0"/>
            <a:t>personas contratadas deberán cumplir los siguientes </a:t>
          </a:r>
          <a:r>
            <a:rPr lang="es-ES_tradnl" sz="1800" b="1" dirty="0"/>
            <a:t>requisitos</a:t>
          </a:r>
          <a:r>
            <a:rPr lang="es-ES_tradnl" sz="1800" dirty="0"/>
            <a:t>:</a:t>
          </a:r>
          <a:r>
            <a:rPr lang="es-ES_tradnl" sz="1500" dirty="0"/>
            <a:t>	</a:t>
          </a:r>
        </a:p>
      </dgm:t>
    </dgm:pt>
    <dgm:pt modelId="{D49FBA82-F46A-4019-B55A-5167FB6E836B}" type="sibTrans" cxnId="{D4FC1F4E-1802-4E74-85CF-A31509CF6F3D}">
      <dgm:prSet/>
      <dgm:spPr/>
      <dgm:t>
        <a:bodyPr/>
        <a:lstStyle/>
        <a:p>
          <a:endParaRPr lang="es-ES_tradnl"/>
        </a:p>
      </dgm:t>
    </dgm:pt>
    <dgm:pt modelId="{01C832D0-812E-4BD7-9498-131C4B378FFA}" type="parTrans" cxnId="{D4FC1F4E-1802-4E74-85CF-A31509CF6F3D}">
      <dgm:prSet/>
      <dgm:spPr>
        <a:ln w="38100">
          <a:solidFill>
            <a:srgbClr val="FFC000"/>
          </a:solidFill>
        </a:ln>
      </dgm:spPr>
      <dgm:t>
        <a:bodyPr/>
        <a:lstStyle/>
        <a:p>
          <a:endParaRPr lang="es-ES_tradnl"/>
        </a:p>
      </dgm:t>
    </dgm:pt>
    <dgm:pt modelId="{12CB365C-7FFB-4C61-BB61-078C3613E2D4}" type="pres">
      <dgm:prSet presAssocID="{A90744C0-704D-438D-9CBF-BD84E0C5E1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F647DCB-7916-4C7F-AFF4-1B8F2750F819}" type="pres">
      <dgm:prSet presAssocID="{B99F1C91-0218-404C-94B7-3E03A9C119AA}" presName="hierRoot1" presStyleCnt="0">
        <dgm:presLayoutVars>
          <dgm:hierBranch val="init"/>
        </dgm:presLayoutVars>
      </dgm:prSet>
      <dgm:spPr/>
    </dgm:pt>
    <dgm:pt modelId="{942AC2BA-BC30-42CE-A17E-C90CC4B19716}" type="pres">
      <dgm:prSet presAssocID="{B99F1C91-0218-404C-94B7-3E03A9C119AA}" presName="rootComposite1" presStyleCnt="0"/>
      <dgm:spPr/>
    </dgm:pt>
    <dgm:pt modelId="{73AF77D0-D009-44C1-AB8C-60C40ADFF66F}" type="pres">
      <dgm:prSet presAssocID="{B99F1C91-0218-404C-94B7-3E03A9C119AA}" presName="rootText1" presStyleLbl="node0" presStyleIdx="0" presStyleCnt="1" custScaleY="179119" custLinFactNeighborX="-2052" custLinFactNeighborY="-14930">
        <dgm:presLayoutVars>
          <dgm:chPref val="3"/>
        </dgm:presLayoutVars>
      </dgm:prSet>
      <dgm:spPr/>
    </dgm:pt>
    <dgm:pt modelId="{C9E10D26-8C70-4423-A466-A1CE404CFBA8}" type="pres">
      <dgm:prSet presAssocID="{B99F1C91-0218-404C-94B7-3E03A9C119AA}" presName="rootConnector1" presStyleLbl="node1" presStyleIdx="0" presStyleCnt="0"/>
      <dgm:spPr/>
    </dgm:pt>
    <dgm:pt modelId="{053F34B3-A128-4C73-8534-B7D3927C3537}" type="pres">
      <dgm:prSet presAssocID="{B99F1C91-0218-404C-94B7-3E03A9C119AA}" presName="hierChild2" presStyleCnt="0"/>
      <dgm:spPr/>
    </dgm:pt>
    <dgm:pt modelId="{B6B3C098-AD32-40BC-B92A-C259A96A37FE}" type="pres">
      <dgm:prSet presAssocID="{B28BBBED-C504-4B25-AEE8-0D023A5ACE85}" presName="Name64" presStyleLbl="parChTrans1D2" presStyleIdx="0" presStyleCnt="3"/>
      <dgm:spPr/>
    </dgm:pt>
    <dgm:pt modelId="{A3C1B15C-0BC8-406B-B7AA-0F02773FF1BE}" type="pres">
      <dgm:prSet presAssocID="{3E897450-21F8-409D-8637-D9131A867E09}" presName="hierRoot2" presStyleCnt="0">
        <dgm:presLayoutVars>
          <dgm:hierBranch val="init"/>
        </dgm:presLayoutVars>
      </dgm:prSet>
      <dgm:spPr/>
    </dgm:pt>
    <dgm:pt modelId="{D948CFF8-BBD1-474F-9CF0-0446366E8012}" type="pres">
      <dgm:prSet presAssocID="{3E897450-21F8-409D-8637-D9131A867E09}" presName="rootComposite" presStyleCnt="0"/>
      <dgm:spPr/>
    </dgm:pt>
    <dgm:pt modelId="{1D3346C3-6F6F-43FE-B283-FD5E9272C930}" type="pres">
      <dgm:prSet presAssocID="{3E897450-21F8-409D-8637-D9131A867E09}" presName="rootText" presStyleLbl="node2" presStyleIdx="0" presStyleCnt="3" custScaleX="265351" custScaleY="143860">
        <dgm:presLayoutVars>
          <dgm:chPref val="3"/>
        </dgm:presLayoutVars>
      </dgm:prSet>
      <dgm:spPr/>
    </dgm:pt>
    <dgm:pt modelId="{87F9A562-99C8-4D22-9F6D-1F35E9D140DE}" type="pres">
      <dgm:prSet presAssocID="{3E897450-21F8-409D-8637-D9131A867E09}" presName="rootConnector" presStyleLbl="node2" presStyleIdx="0" presStyleCnt="3"/>
      <dgm:spPr/>
    </dgm:pt>
    <dgm:pt modelId="{4E219189-57C7-4A87-864D-0F0B92833B28}" type="pres">
      <dgm:prSet presAssocID="{3E897450-21F8-409D-8637-D9131A867E09}" presName="hierChild4" presStyleCnt="0"/>
      <dgm:spPr/>
    </dgm:pt>
    <dgm:pt modelId="{8602F8C9-4223-49C2-AB3A-9897D7404A29}" type="pres">
      <dgm:prSet presAssocID="{3E897450-21F8-409D-8637-D9131A867E09}" presName="hierChild5" presStyleCnt="0"/>
      <dgm:spPr/>
    </dgm:pt>
    <dgm:pt modelId="{286099ED-4F81-4B1C-8E7C-64E7CA0A6D93}" type="pres">
      <dgm:prSet presAssocID="{D0DF1706-273A-4775-AC3E-4382F5123AE3}" presName="Name64" presStyleLbl="parChTrans1D2" presStyleIdx="1" presStyleCnt="3"/>
      <dgm:spPr/>
    </dgm:pt>
    <dgm:pt modelId="{B459BF86-EC00-41C6-9A22-00A81C0CCAF3}" type="pres">
      <dgm:prSet presAssocID="{A1D8DF78-5759-4D18-BB4D-07A6D25194CD}" presName="hierRoot2" presStyleCnt="0">
        <dgm:presLayoutVars>
          <dgm:hierBranch val="init"/>
        </dgm:presLayoutVars>
      </dgm:prSet>
      <dgm:spPr/>
    </dgm:pt>
    <dgm:pt modelId="{882DA680-B5DB-4A4C-8C03-B89B6719090D}" type="pres">
      <dgm:prSet presAssocID="{A1D8DF78-5759-4D18-BB4D-07A6D25194CD}" presName="rootComposite" presStyleCnt="0"/>
      <dgm:spPr/>
    </dgm:pt>
    <dgm:pt modelId="{66C3265C-37F8-4B42-93C7-1C61990E136D}" type="pres">
      <dgm:prSet presAssocID="{A1D8DF78-5759-4D18-BB4D-07A6D25194CD}" presName="rootText" presStyleLbl="node2" presStyleIdx="1" presStyleCnt="3" custScaleX="301056" custScaleY="201732">
        <dgm:presLayoutVars>
          <dgm:chPref val="3"/>
        </dgm:presLayoutVars>
      </dgm:prSet>
      <dgm:spPr>
        <a:xfrm>
          <a:off x="2932234" y="1823860"/>
          <a:ext cx="5678756" cy="744766"/>
        </a:xfrm>
        <a:prstGeom prst="rect">
          <a:avLst/>
        </a:prstGeom>
      </dgm:spPr>
    </dgm:pt>
    <dgm:pt modelId="{7B228518-F2FE-46F3-A53F-92E057E4A072}" type="pres">
      <dgm:prSet presAssocID="{A1D8DF78-5759-4D18-BB4D-07A6D25194CD}" presName="rootConnector" presStyleLbl="node2" presStyleIdx="1" presStyleCnt="3"/>
      <dgm:spPr/>
    </dgm:pt>
    <dgm:pt modelId="{A1CF6CE6-3094-4386-BF5E-874E7E9CA297}" type="pres">
      <dgm:prSet presAssocID="{A1D8DF78-5759-4D18-BB4D-07A6D25194CD}" presName="hierChild4" presStyleCnt="0"/>
      <dgm:spPr/>
    </dgm:pt>
    <dgm:pt modelId="{FAD980C6-93D2-42AC-803C-6C9662EDCCE2}" type="pres">
      <dgm:prSet presAssocID="{A1D8DF78-5759-4D18-BB4D-07A6D25194CD}" presName="hierChild5" presStyleCnt="0"/>
      <dgm:spPr/>
    </dgm:pt>
    <dgm:pt modelId="{6B8CB5E2-E328-42E9-A5B3-781D786A37ED}" type="pres">
      <dgm:prSet presAssocID="{AFDB8A85-D86C-46CB-A6F7-B4F51E62CABE}" presName="Name64" presStyleLbl="parChTrans1D2" presStyleIdx="2" presStyleCnt="3"/>
      <dgm:spPr/>
    </dgm:pt>
    <dgm:pt modelId="{FB9070FE-5A34-49D2-A97B-3FA315728270}" type="pres">
      <dgm:prSet presAssocID="{E0CF4FAE-477B-4573-900A-69FE93EA8BAF}" presName="hierRoot2" presStyleCnt="0">
        <dgm:presLayoutVars>
          <dgm:hierBranch val="init"/>
        </dgm:presLayoutVars>
      </dgm:prSet>
      <dgm:spPr/>
    </dgm:pt>
    <dgm:pt modelId="{0B880A34-50C9-41FB-A159-BA62FD3B628A}" type="pres">
      <dgm:prSet presAssocID="{E0CF4FAE-477B-4573-900A-69FE93EA8BAF}" presName="rootComposite" presStyleCnt="0"/>
      <dgm:spPr/>
    </dgm:pt>
    <dgm:pt modelId="{0CC76A2F-FE54-45D4-89E0-6E03852898F5}" type="pres">
      <dgm:prSet presAssocID="{E0CF4FAE-477B-4573-900A-69FE93EA8BAF}" presName="rootText" presStyleLbl="node2" presStyleIdx="2" presStyleCnt="3" custScaleX="284782" custScaleY="171261">
        <dgm:presLayoutVars>
          <dgm:chPref val="3"/>
        </dgm:presLayoutVars>
      </dgm:prSet>
      <dgm:spPr/>
    </dgm:pt>
    <dgm:pt modelId="{1111B43E-B3A9-4CCF-9A91-248882E6331C}" type="pres">
      <dgm:prSet presAssocID="{E0CF4FAE-477B-4573-900A-69FE93EA8BAF}" presName="rootConnector" presStyleLbl="node2" presStyleIdx="2" presStyleCnt="3"/>
      <dgm:spPr/>
    </dgm:pt>
    <dgm:pt modelId="{3C819D55-DB37-4D68-9971-23DC5E165C7D}" type="pres">
      <dgm:prSet presAssocID="{E0CF4FAE-477B-4573-900A-69FE93EA8BAF}" presName="hierChild4" presStyleCnt="0"/>
      <dgm:spPr/>
    </dgm:pt>
    <dgm:pt modelId="{53F377A6-C91F-4EDD-9405-4BF423701AAA}" type="pres">
      <dgm:prSet presAssocID="{E0CF4FAE-477B-4573-900A-69FE93EA8BAF}" presName="hierChild5" presStyleCnt="0"/>
      <dgm:spPr/>
    </dgm:pt>
    <dgm:pt modelId="{131DC66A-D63A-4DD6-B95D-75BC59DD2C7F}" type="pres">
      <dgm:prSet presAssocID="{B99F1C91-0218-404C-94B7-3E03A9C119AA}" presName="hierChild3" presStyleCnt="0"/>
      <dgm:spPr/>
    </dgm:pt>
  </dgm:ptLst>
  <dgm:cxnLst>
    <dgm:cxn modelId="{265DFF04-71C7-4A99-B3FE-FEF9FE885000}" type="presOf" srcId="{3E897450-21F8-409D-8637-D9131A867E09}" destId="{87F9A562-99C8-4D22-9F6D-1F35E9D140DE}" srcOrd="1" destOrd="0" presId="urn:microsoft.com/office/officeart/2009/3/layout/HorizontalOrganizationChart"/>
    <dgm:cxn modelId="{BAE72D0A-825D-4476-B3B6-10C7E7081024}" type="presOf" srcId="{E0CF4FAE-477B-4573-900A-69FE93EA8BAF}" destId="{1111B43E-B3A9-4CCF-9A91-248882E6331C}" srcOrd="1" destOrd="0" presId="urn:microsoft.com/office/officeart/2009/3/layout/HorizontalOrganizationChart"/>
    <dgm:cxn modelId="{28ECEE2E-0B15-487F-8788-D4AC61E3941B}" type="presOf" srcId="{E0CF4FAE-477B-4573-900A-69FE93EA8BAF}" destId="{0CC76A2F-FE54-45D4-89E0-6E03852898F5}" srcOrd="0" destOrd="0" presId="urn:microsoft.com/office/officeart/2009/3/layout/HorizontalOrganizationChart"/>
    <dgm:cxn modelId="{D62C6530-CB4A-42C1-B255-416BBC2A5FEC}" srcId="{B99F1C91-0218-404C-94B7-3E03A9C119AA}" destId="{3E897450-21F8-409D-8637-D9131A867E09}" srcOrd="0" destOrd="0" parTransId="{B28BBBED-C504-4B25-AEE8-0D023A5ACE85}" sibTransId="{A3637897-3BD3-43FC-844D-DA634FFDFB88}"/>
    <dgm:cxn modelId="{5D657131-D495-418E-8170-88C61B16C274}" type="presOf" srcId="{A1D8DF78-5759-4D18-BB4D-07A6D25194CD}" destId="{66C3265C-37F8-4B42-93C7-1C61990E136D}" srcOrd="0" destOrd="0" presId="urn:microsoft.com/office/officeart/2009/3/layout/HorizontalOrganizationChart"/>
    <dgm:cxn modelId="{982DAD36-96A7-4D87-9636-E0B1CC8557C3}" srcId="{B99F1C91-0218-404C-94B7-3E03A9C119AA}" destId="{E0CF4FAE-477B-4573-900A-69FE93EA8BAF}" srcOrd="2" destOrd="0" parTransId="{AFDB8A85-D86C-46CB-A6F7-B4F51E62CABE}" sibTransId="{F3BD18B9-0A9B-48A1-B3D6-99EF5188D075}"/>
    <dgm:cxn modelId="{1FA98764-7AF9-4E93-B64D-576BC6AACA93}" type="presOf" srcId="{AFDB8A85-D86C-46CB-A6F7-B4F51E62CABE}" destId="{6B8CB5E2-E328-42E9-A5B3-781D786A37ED}" srcOrd="0" destOrd="0" presId="urn:microsoft.com/office/officeart/2009/3/layout/HorizontalOrganizationChart"/>
    <dgm:cxn modelId="{2034A164-4528-4229-8BC9-C35D1C7106C9}" type="presOf" srcId="{3E897450-21F8-409D-8637-D9131A867E09}" destId="{1D3346C3-6F6F-43FE-B283-FD5E9272C930}" srcOrd="0" destOrd="0" presId="urn:microsoft.com/office/officeart/2009/3/layout/HorizontalOrganizationChart"/>
    <dgm:cxn modelId="{D4FC1F4E-1802-4E74-85CF-A31509CF6F3D}" srcId="{A90744C0-704D-438D-9CBF-BD84E0C5E1FA}" destId="{B99F1C91-0218-404C-94B7-3E03A9C119AA}" srcOrd="0" destOrd="0" parTransId="{01C832D0-812E-4BD7-9498-131C4B378FFA}" sibTransId="{D49FBA82-F46A-4019-B55A-5167FB6E836B}"/>
    <dgm:cxn modelId="{320D234E-9622-41A2-8B10-303403BD61CC}" type="presOf" srcId="{A1D8DF78-5759-4D18-BB4D-07A6D25194CD}" destId="{7B228518-F2FE-46F3-A53F-92E057E4A072}" srcOrd="1" destOrd="0" presId="urn:microsoft.com/office/officeart/2009/3/layout/HorizontalOrganizationChart"/>
    <dgm:cxn modelId="{54F9116F-CD29-46B9-AFED-2868C1476D49}" type="presOf" srcId="{D0DF1706-273A-4775-AC3E-4382F5123AE3}" destId="{286099ED-4F81-4B1C-8E7C-64E7CA0A6D93}" srcOrd="0" destOrd="0" presId="urn:microsoft.com/office/officeart/2009/3/layout/HorizontalOrganizationChart"/>
    <dgm:cxn modelId="{9A094681-1817-4EAA-8FBD-6DD791777B77}" type="presOf" srcId="{B99F1C91-0218-404C-94B7-3E03A9C119AA}" destId="{C9E10D26-8C70-4423-A466-A1CE404CFBA8}" srcOrd="1" destOrd="0" presId="urn:microsoft.com/office/officeart/2009/3/layout/HorizontalOrganizationChart"/>
    <dgm:cxn modelId="{DDDD44A2-74DA-4D47-ABF2-BC77EA381F9C}" srcId="{B99F1C91-0218-404C-94B7-3E03A9C119AA}" destId="{A1D8DF78-5759-4D18-BB4D-07A6D25194CD}" srcOrd="1" destOrd="0" parTransId="{D0DF1706-273A-4775-AC3E-4382F5123AE3}" sibTransId="{A387FB48-974F-4333-90B3-BA4736A3911E}"/>
    <dgm:cxn modelId="{8D6F83BB-39F5-49B6-A97E-21B41AE2703F}" type="presOf" srcId="{B28BBBED-C504-4B25-AEE8-0D023A5ACE85}" destId="{B6B3C098-AD32-40BC-B92A-C259A96A37FE}" srcOrd="0" destOrd="0" presId="urn:microsoft.com/office/officeart/2009/3/layout/HorizontalOrganizationChart"/>
    <dgm:cxn modelId="{64FB29C1-A485-4B8F-8267-678FED4B3093}" type="presOf" srcId="{A90744C0-704D-438D-9CBF-BD84E0C5E1FA}" destId="{12CB365C-7FFB-4C61-BB61-078C3613E2D4}" srcOrd="0" destOrd="0" presId="urn:microsoft.com/office/officeart/2009/3/layout/HorizontalOrganizationChart"/>
    <dgm:cxn modelId="{1E629FC3-B0C1-46F2-AD09-7473A049D95F}" type="presOf" srcId="{B99F1C91-0218-404C-94B7-3E03A9C119AA}" destId="{73AF77D0-D009-44C1-AB8C-60C40ADFF66F}" srcOrd="0" destOrd="0" presId="urn:microsoft.com/office/officeart/2009/3/layout/HorizontalOrganizationChart"/>
    <dgm:cxn modelId="{BD44E89C-8DA3-4621-B857-A81F2577EF06}" type="presParOf" srcId="{12CB365C-7FFB-4C61-BB61-078C3613E2D4}" destId="{2F647DCB-7916-4C7F-AFF4-1B8F2750F819}" srcOrd="0" destOrd="0" presId="urn:microsoft.com/office/officeart/2009/3/layout/HorizontalOrganizationChart"/>
    <dgm:cxn modelId="{1C4CD4FF-E280-4280-A51F-AA0AC1A23FDB}" type="presParOf" srcId="{2F647DCB-7916-4C7F-AFF4-1B8F2750F819}" destId="{942AC2BA-BC30-42CE-A17E-C90CC4B19716}" srcOrd="0" destOrd="0" presId="urn:microsoft.com/office/officeart/2009/3/layout/HorizontalOrganizationChart"/>
    <dgm:cxn modelId="{D8104F34-16AA-417C-B14F-C1324FBA4E61}" type="presParOf" srcId="{942AC2BA-BC30-42CE-A17E-C90CC4B19716}" destId="{73AF77D0-D009-44C1-AB8C-60C40ADFF66F}" srcOrd="0" destOrd="0" presId="urn:microsoft.com/office/officeart/2009/3/layout/HorizontalOrganizationChart"/>
    <dgm:cxn modelId="{9F6308DD-FBFD-4981-9E18-4478D0E4C49E}" type="presParOf" srcId="{942AC2BA-BC30-42CE-A17E-C90CC4B19716}" destId="{C9E10D26-8C70-4423-A466-A1CE404CFBA8}" srcOrd="1" destOrd="0" presId="urn:microsoft.com/office/officeart/2009/3/layout/HorizontalOrganizationChart"/>
    <dgm:cxn modelId="{E41F0D08-AA12-4850-9229-0BE784B66F60}" type="presParOf" srcId="{2F647DCB-7916-4C7F-AFF4-1B8F2750F819}" destId="{053F34B3-A128-4C73-8534-B7D3927C3537}" srcOrd="1" destOrd="0" presId="urn:microsoft.com/office/officeart/2009/3/layout/HorizontalOrganizationChart"/>
    <dgm:cxn modelId="{F8AA98CD-34CD-4F83-A340-071324AC972E}" type="presParOf" srcId="{053F34B3-A128-4C73-8534-B7D3927C3537}" destId="{B6B3C098-AD32-40BC-B92A-C259A96A37FE}" srcOrd="0" destOrd="0" presId="urn:microsoft.com/office/officeart/2009/3/layout/HorizontalOrganizationChart"/>
    <dgm:cxn modelId="{43239299-46CC-45C0-9C93-018FB99BFD48}" type="presParOf" srcId="{053F34B3-A128-4C73-8534-B7D3927C3537}" destId="{A3C1B15C-0BC8-406B-B7AA-0F02773FF1BE}" srcOrd="1" destOrd="0" presId="urn:microsoft.com/office/officeart/2009/3/layout/HorizontalOrganizationChart"/>
    <dgm:cxn modelId="{35D099E5-4D27-4ED4-9B51-953A6FB83BB5}" type="presParOf" srcId="{A3C1B15C-0BC8-406B-B7AA-0F02773FF1BE}" destId="{D948CFF8-BBD1-474F-9CF0-0446366E8012}" srcOrd="0" destOrd="0" presId="urn:microsoft.com/office/officeart/2009/3/layout/HorizontalOrganizationChart"/>
    <dgm:cxn modelId="{481CDF8A-9913-4906-80AB-D006C92F3548}" type="presParOf" srcId="{D948CFF8-BBD1-474F-9CF0-0446366E8012}" destId="{1D3346C3-6F6F-43FE-B283-FD5E9272C930}" srcOrd="0" destOrd="0" presId="urn:microsoft.com/office/officeart/2009/3/layout/HorizontalOrganizationChart"/>
    <dgm:cxn modelId="{37FB4979-6160-41C2-8839-991F2FA6CBA2}" type="presParOf" srcId="{D948CFF8-BBD1-474F-9CF0-0446366E8012}" destId="{87F9A562-99C8-4D22-9F6D-1F35E9D140DE}" srcOrd="1" destOrd="0" presId="urn:microsoft.com/office/officeart/2009/3/layout/HorizontalOrganizationChart"/>
    <dgm:cxn modelId="{1EB1B19F-2CEC-4572-9F62-F30F76878477}" type="presParOf" srcId="{A3C1B15C-0BC8-406B-B7AA-0F02773FF1BE}" destId="{4E219189-57C7-4A87-864D-0F0B92833B28}" srcOrd="1" destOrd="0" presId="urn:microsoft.com/office/officeart/2009/3/layout/HorizontalOrganizationChart"/>
    <dgm:cxn modelId="{93EF23E4-1FF7-40FD-98A6-C0411FECACFF}" type="presParOf" srcId="{A3C1B15C-0BC8-406B-B7AA-0F02773FF1BE}" destId="{8602F8C9-4223-49C2-AB3A-9897D7404A29}" srcOrd="2" destOrd="0" presId="urn:microsoft.com/office/officeart/2009/3/layout/HorizontalOrganizationChart"/>
    <dgm:cxn modelId="{1F1C483C-05F3-40F2-8E8D-8D062EF27F1C}" type="presParOf" srcId="{053F34B3-A128-4C73-8534-B7D3927C3537}" destId="{286099ED-4F81-4B1C-8E7C-64E7CA0A6D93}" srcOrd="2" destOrd="0" presId="urn:microsoft.com/office/officeart/2009/3/layout/HorizontalOrganizationChart"/>
    <dgm:cxn modelId="{EDB7A554-CE11-4DE2-B137-342B4FE93DAB}" type="presParOf" srcId="{053F34B3-A128-4C73-8534-B7D3927C3537}" destId="{B459BF86-EC00-41C6-9A22-00A81C0CCAF3}" srcOrd="3" destOrd="0" presId="urn:microsoft.com/office/officeart/2009/3/layout/HorizontalOrganizationChart"/>
    <dgm:cxn modelId="{B412F9B7-A82C-4137-B8BF-91C9538517DA}" type="presParOf" srcId="{B459BF86-EC00-41C6-9A22-00A81C0CCAF3}" destId="{882DA680-B5DB-4A4C-8C03-B89B6719090D}" srcOrd="0" destOrd="0" presId="urn:microsoft.com/office/officeart/2009/3/layout/HorizontalOrganizationChart"/>
    <dgm:cxn modelId="{823C96E1-73B8-488B-87B5-A6919733F54F}" type="presParOf" srcId="{882DA680-B5DB-4A4C-8C03-B89B6719090D}" destId="{66C3265C-37F8-4B42-93C7-1C61990E136D}" srcOrd="0" destOrd="0" presId="urn:microsoft.com/office/officeart/2009/3/layout/HorizontalOrganizationChart"/>
    <dgm:cxn modelId="{67DDE374-F601-4DC6-B30D-1D5A0EEFC34A}" type="presParOf" srcId="{882DA680-B5DB-4A4C-8C03-B89B6719090D}" destId="{7B228518-F2FE-46F3-A53F-92E057E4A072}" srcOrd="1" destOrd="0" presId="urn:microsoft.com/office/officeart/2009/3/layout/HorizontalOrganizationChart"/>
    <dgm:cxn modelId="{F34B1458-3444-4F6E-81D0-AFB367C8AA43}" type="presParOf" srcId="{B459BF86-EC00-41C6-9A22-00A81C0CCAF3}" destId="{A1CF6CE6-3094-4386-BF5E-874E7E9CA297}" srcOrd="1" destOrd="0" presId="urn:microsoft.com/office/officeart/2009/3/layout/HorizontalOrganizationChart"/>
    <dgm:cxn modelId="{D9A7BFC2-0622-4CD3-91FF-A7D431426224}" type="presParOf" srcId="{B459BF86-EC00-41C6-9A22-00A81C0CCAF3}" destId="{FAD980C6-93D2-42AC-803C-6C9662EDCCE2}" srcOrd="2" destOrd="0" presId="urn:microsoft.com/office/officeart/2009/3/layout/HorizontalOrganizationChart"/>
    <dgm:cxn modelId="{4C8FB3CB-D790-4B67-9930-D113172F3DFE}" type="presParOf" srcId="{053F34B3-A128-4C73-8534-B7D3927C3537}" destId="{6B8CB5E2-E328-42E9-A5B3-781D786A37ED}" srcOrd="4" destOrd="0" presId="urn:microsoft.com/office/officeart/2009/3/layout/HorizontalOrganizationChart"/>
    <dgm:cxn modelId="{73DEB385-72E3-4CB1-9362-42350DF97CC2}" type="presParOf" srcId="{053F34B3-A128-4C73-8534-B7D3927C3537}" destId="{FB9070FE-5A34-49D2-A97B-3FA315728270}" srcOrd="5" destOrd="0" presId="urn:microsoft.com/office/officeart/2009/3/layout/HorizontalOrganizationChart"/>
    <dgm:cxn modelId="{BAFF2F18-6EB8-430E-9E0F-EB3A1E8EE3FE}" type="presParOf" srcId="{FB9070FE-5A34-49D2-A97B-3FA315728270}" destId="{0B880A34-50C9-41FB-A159-BA62FD3B628A}" srcOrd="0" destOrd="0" presId="urn:microsoft.com/office/officeart/2009/3/layout/HorizontalOrganizationChart"/>
    <dgm:cxn modelId="{D5FE3352-9B1D-4307-B25A-F8F6395A693B}" type="presParOf" srcId="{0B880A34-50C9-41FB-A159-BA62FD3B628A}" destId="{0CC76A2F-FE54-45D4-89E0-6E03852898F5}" srcOrd="0" destOrd="0" presId="urn:microsoft.com/office/officeart/2009/3/layout/HorizontalOrganizationChart"/>
    <dgm:cxn modelId="{CDA379D0-85AA-4EC6-BA16-62E611610836}" type="presParOf" srcId="{0B880A34-50C9-41FB-A159-BA62FD3B628A}" destId="{1111B43E-B3A9-4CCF-9A91-248882E6331C}" srcOrd="1" destOrd="0" presId="urn:microsoft.com/office/officeart/2009/3/layout/HorizontalOrganizationChart"/>
    <dgm:cxn modelId="{03382D00-6D29-4E63-A042-34122FEDC152}" type="presParOf" srcId="{FB9070FE-5A34-49D2-A97B-3FA315728270}" destId="{3C819D55-DB37-4D68-9971-23DC5E165C7D}" srcOrd="1" destOrd="0" presId="urn:microsoft.com/office/officeart/2009/3/layout/HorizontalOrganizationChart"/>
    <dgm:cxn modelId="{F00AAD14-6B20-4254-A6AF-97CC7B2F0563}" type="presParOf" srcId="{FB9070FE-5A34-49D2-A97B-3FA315728270}" destId="{53F377A6-C91F-4EDD-9405-4BF423701AAA}" srcOrd="2" destOrd="0" presId="urn:microsoft.com/office/officeart/2009/3/layout/HorizontalOrganizationChart"/>
    <dgm:cxn modelId="{6C1F3DB8-318D-4F8F-BF6D-77D6B6A2BE63}" type="presParOf" srcId="{2F647DCB-7916-4C7F-AFF4-1B8F2750F819}" destId="{131DC66A-D63A-4DD6-B95D-75BC59DD2C7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CB5E2-E328-42E9-A5B3-781D786A37ED}">
      <dsp:nvSpPr>
        <dsp:cNvPr id="0" name=""/>
        <dsp:cNvSpPr/>
      </dsp:nvSpPr>
      <dsp:spPr>
        <a:xfrm>
          <a:off x="2120940" y="2099663"/>
          <a:ext cx="425529" cy="1479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3435" y="0"/>
              </a:lnTo>
              <a:lnTo>
                <a:pt x="213435" y="1479492"/>
              </a:lnTo>
              <a:lnTo>
                <a:pt x="425529" y="1479492"/>
              </a:lnTo>
            </a:path>
          </a:pathLst>
        </a:custGeom>
        <a:noFill/>
        <a:ln w="190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099ED-4F81-4B1C-8E7C-64E7CA0A6D93}">
      <dsp:nvSpPr>
        <dsp:cNvPr id="0" name=""/>
        <dsp:cNvSpPr/>
      </dsp:nvSpPr>
      <dsp:spPr>
        <a:xfrm>
          <a:off x="2120940" y="2053943"/>
          <a:ext cx="4255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3435" y="45720"/>
              </a:lnTo>
              <a:lnTo>
                <a:pt x="213435" y="53673"/>
              </a:lnTo>
              <a:lnTo>
                <a:pt x="425529" y="53673"/>
              </a:lnTo>
            </a:path>
          </a:pathLst>
        </a:custGeom>
        <a:noFill/>
        <a:ln w="190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B3C098-AD32-40BC-B92A-C259A96A37FE}">
      <dsp:nvSpPr>
        <dsp:cNvPr id="0" name=""/>
        <dsp:cNvSpPr/>
      </dsp:nvSpPr>
      <dsp:spPr>
        <a:xfrm>
          <a:off x="2120940" y="724705"/>
          <a:ext cx="425529" cy="1374958"/>
        </a:xfrm>
        <a:custGeom>
          <a:avLst/>
          <a:gdLst/>
          <a:ahLst/>
          <a:cxnLst/>
          <a:rect l="0" t="0" r="0" b="0"/>
          <a:pathLst>
            <a:path>
              <a:moveTo>
                <a:pt x="0" y="1374958"/>
              </a:moveTo>
              <a:lnTo>
                <a:pt x="213435" y="1374958"/>
              </a:lnTo>
              <a:lnTo>
                <a:pt x="213435" y="0"/>
              </a:lnTo>
              <a:lnTo>
                <a:pt x="425529" y="0"/>
              </a:lnTo>
            </a:path>
          </a:pathLst>
        </a:custGeom>
        <a:noFill/>
        <a:ln w="190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AF77D0-D009-44C1-AB8C-60C40ADFF66F}">
      <dsp:nvSpPr>
        <dsp:cNvPr id="0" name=""/>
        <dsp:cNvSpPr/>
      </dsp:nvSpPr>
      <dsp:spPr>
        <a:xfrm>
          <a:off x="0" y="1520315"/>
          <a:ext cx="2120940" cy="1158697"/>
        </a:xfrm>
        <a:prstGeom prst="rect">
          <a:avLst/>
        </a:prstGeom>
        <a:solidFill>
          <a:srgbClr val="FFCC6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/>
            <a:t>Las</a:t>
          </a:r>
          <a:r>
            <a:rPr lang="es-ES_tradnl" sz="1500" kern="1200" dirty="0"/>
            <a:t> </a:t>
          </a:r>
          <a:r>
            <a:rPr lang="es-ES_tradnl" sz="1800" kern="1200" dirty="0"/>
            <a:t>personas contratadas deberán cumplir los siguientes </a:t>
          </a:r>
          <a:r>
            <a:rPr lang="es-ES_tradnl" sz="1800" b="1" kern="1200" dirty="0"/>
            <a:t>requisitos</a:t>
          </a:r>
          <a:r>
            <a:rPr lang="es-ES_tradnl" sz="1800" kern="1200" dirty="0"/>
            <a:t>:</a:t>
          </a:r>
          <a:r>
            <a:rPr lang="es-ES_tradnl" sz="1500" kern="1200" dirty="0"/>
            <a:t>	</a:t>
          </a:r>
        </a:p>
      </dsp:txBody>
      <dsp:txXfrm>
        <a:off x="0" y="1520315"/>
        <a:ext cx="2120940" cy="1158697"/>
      </dsp:txXfrm>
    </dsp:sp>
    <dsp:sp modelId="{1D3346C3-6F6F-43FE-B283-FD5E9272C930}">
      <dsp:nvSpPr>
        <dsp:cNvPr id="0" name=""/>
        <dsp:cNvSpPr/>
      </dsp:nvSpPr>
      <dsp:spPr>
        <a:xfrm>
          <a:off x="2546470" y="259399"/>
          <a:ext cx="5627937" cy="930611"/>
        </a:xfrm>
        <a:prstGeom prst="rect">
          <a:avLst/>
        </a:prstGeom>
        <a:solidFill>
          <a:srgbClr val="FFCC6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/>
            <a:t>Poseer </a:t>
          </a:r>
          <a:r>
            <a:rPr lang="es-ES_tradnl" sz="1800" b="1" kern="1200" dirty="0"/>
            <a:t>Título Universitario o de FP de Grado Superior </a:t>
          </a:r>
          <a:r>
            <a:rPr lang="es-ES_tradnl" sz="1800" kern="1200" dirty="0"/>
            <a:t>o equivalente</a:t>
          </a:r>
        </a:p>
      </dsp:txBody>
      <dsp:txXfrm>
        <a:off x="2546470" y="259399"/>
        <a:ext cx="5627937" cy="930611"/>
      </dsp:txXfrm>
    </dsp:sp>
    <dsp:sp modelId="{66C3265C-37F8-4B42-93C7-1C61990E136D}">
      <dsp:nvSpPr>
        <dsp:cNvPr id="0" name=""/>
        <dsp:cNvSpPr/>
      </dsp:nvSpPr>
      <dsp:spPr>
        <a:xfrm>
          <a:off x="2546470" y="1455128"/>
          <a:ext cx="6385218" cy="1304977"/>
        </a:xfrm>
        <a:prstGeom prst="rect">
          <a:avLst/>
        </a:prstGeom>
        <a:solidFill>
          <a:srgbClr val="FFCC6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/>
            <a:t>Acreditar </a:t>
          </a:r>
          <a:r>
            <a:rPr lang="es-ES_tradnl" sz="1800" kern="1200" dirty="0">
              <a:solidFill>
                <a:srgbClr val="000000"/>
              </a:solidFill>
              <a:latin typeface="Corbel" panose="020B0503020204020204"/>
              <a:ea typeface="+mn-ea"/>
              <a:cs typeface="+mn-cs"/>
            </a:rPr>
            <a:t>el</a:t>
          </a:r>
          <a:r>
            <a:rPr lang="es-ES_tradnl" sz="1800" kern="1200" dirty="0"/>
            <a:t> </a:t>
          </a:r>
          <a:r>
            <a:rPr lang="es-ES_tradnl" sz="1800" b="1" kern="1200" dirty="0"/>
            <a:t>dominio de un idioma </a:t>
          </a:r>
          <a:r>
            <a:rPr lang="es-ES_tradnl" sz="1800" kern="1200" dirty="0"/>
            <a:t>distinto al castellano, bien porque sea su lengua materna, o por estar en posesión de un certificado de nivel B1 o superior del Marco Europeo de las Lenguas Extranjeras, o equivalente	</a:t>
          </a:r>
        </a:p>
      </dsp:txBody>
      <dsp:txXfrm>
        <a:off x="2546470" y="1455128"/>
        <a:ext cx="6385218" cy="1304977"/>
      </dsp:txXfrm>
    </dsp:sp>
    <dsp:sp modelId="{0CC76A2F-FE54-45D4-89E0-6E03852898F5}">
      <dsp:nvSpPr>
        <dsp:cNvPr id="0" name=""/>
        <dsp:cNvSpPr/>
      </dsp:nvSpPr>
      <dsp:spPr>
        <a:xfrm>
          <a:off x="2546470" y="3025223"/>
          <a:ext cx="6040057" cy="1107864"/>
        </a:xfrm>
        <a:prstGeom prst="rect">
          <a:avLst/>
        </a:prstGeom>
        <a:solidFill>
          <a:srgbClr val="FFCC6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/>
            <a:t>Acreditación de una </a:t>
          </a:r>
          <a:r>
            <a:rPr lang="es-ES_tradnl" sz="1800" b="1" kern="1200" dirty="0"/>
            <a:t>formación mínima en comercio exterior de 120 horas y/o</a:t>
          </a:r>
          <a:r>
            <a:rPr lang="es-ES_tradnl" sz="1800" kern="1200" dirty="0"/>
            <a:t> una experiencia en este ámbito de, </a:t>
          </a:r>
          <a:r>
            <a:rPr lang="es-ES_tradnl" sz="1800" b="1" kern="1200" dirty="0"/>
            <a:t>al menos 6 meses</a:t>
          </a:r>
        </a:p>
      </dsp:txBody>
      <dsp:txXfrm>
        <a:off x="2546470" y="3025223"/>
        <a:ext cx="6040057" cy="1107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26D88-C6DE-4AB5-8B2E-10339418F79C}" type="datetimeFigureOut">
              <a:rPr lang="es-ES_tradnl" smtClean="0"/>
              <a:t>06/05/2024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CC1B1-0BE5-4C7F-8E7E-EDDF8DC921F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642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3">
            <a:extLst>
              <a:ext uri="{FF2B5EF4-FFF2-40B4-BE49-F238E27FC236}">
                <a16:creationId xmlns:a16="http://schemas.microsoft.com/office/drawing/2014/main" id="{BF74027B-A17C-EE9E-A65E-D31FD1637A9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7038" algn="l"/>
                <a:tab pos="857250" algn="l"/>
                <a:tab pos="1287463" algn="l"/>
                <a:tab pos="1717675" algn="l"/>
                <a:tab pos="2147888" algn="l"/>
                <a:tab pos="2578100" algn="l"/>
                <a:tab pos="3008313" algn="l"/>
                <a:tab pos="3438525" algn="l"/>
                <a:tab pos="3868738" algn="l"/>
                <a:tab pos="4298950" algn="l"/>
                <a:tab pos="4729163" algn="l"/>
                <a:tab pos="5159375" algn="l"/>
                <a:tab pos="5589588" algn="l"/>
                <a:tab pos="6019800" algn="l"/>
                <a:tab pos="6450013" algn="l"/>
                <a:tab pos="6880225" algn="l"/>
                <a:tab pos="7310438" algn="l"/>
                <a:tab pos="7740650" algn="l"/>
                <a:tab pos="8169275" algn="l"/>
                <a:tab pos="85994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7038" algn="l"/>
                <a:tab pos="857250" algn="l"/>
                <a:tab pos="1287463" algn="l"/>
                <a:tab pos="1717675" algn="l"/>
                <a:tab pos="2147888" algn="l"/>
                <a:tab pos="2578100" algn="l"/>
                <a:tab pos="3008313" algn="l"/>
                <a:tab pos="3438525" algn="l"/>
                <a:tab pos="3868738" algn="l"/>
                <a:tab pos="4298950" algn="l"/>
                <a:tab pos="4729163" algn="l"/>
                <a:tab pos="5159375" algn="l"/>
                <a:tab pos="5589588" algn="l"/>
                <a:tab pos="6019800" algn="l"/>
                <a:tab pos="6450013" algn="l"/>
                <a:tab pos="6880225" algn="l"/>
                <a:tab pos="7310438" algn="l"/>
                <a:tab pos="7740650" algn="l"/>
                <a:tab pos="8169275" algn="l"/>
                <a:tab pos="85994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7038" algn="l"/>
                <a:tab pos="857250" algn="l"/>
                <a:tab pos="1287463" algn="l"/>
                <a:tab pos="1717675" algn="l"/>
                <a:tab pos="2147888" algn="l"/>
                <a:tab pos="2578100" algn="l"/>
                <a:tab pos="3008313" algn="l"/>
                <a:tab pos="3438525" algn="l"/>
                <a:tab pos="3868738" algn="l"/>
                <a:tab pos="4298950" algn="l"/>
                <a:tab pos="4729163" algn="l"/>
                <a:tab pos="5159375" algn="l"/>
                <a:tab pos="5589588" algn="l"/>
                <a:tab pos="6019800" algn="l"/>
                <a:tab pos="6450013" algn="l"/>
                <a:tab pos="6880225" algn="l"/>
                <a:tab pos="7310438" algn="l"/>
                <a:tab pos="7740650" algn="l"/>
                <a:tab pos="8169275" algn="l"/>
                <a:tab pos="85994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7038" algn="l"/>
                <a:tab pos="857250" algn="l"/>
                <a:tab pos="1287463" algn="l"/>
                <a:tab pos="1717675" algn="l"/>
                <a:tab pos="2147888" algn="l"/>
                <a:tab pos="2578100" algn="l"/>
                <a:tab pos="3008313" algn="l"/>
                <a:tab pos="3438525" algn="l"/>
                <a:tab pos="3868738" algn="l"/>
                <a:tab pos="4298950" algn="l"/>
                <a:tab pos="4729163" algn="l"/>
                <a:tab pos="5159375" algn="l"/>
                <a:tab pos="5589588" algn="l"/>
                <a:tab pos="6019800" algn="l"/>
                <a:tab pos="6450013" algn="l"/>
                <a:tab pos="6880225" algn="l"/>
                <a:tab pos="7310438" algn="l"/>
                <a:tab pos="7740650" algn="l"/>
                <a:tab pos="8169275" algn="l"/>
                <a:tab pos="85994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7038" algn="l"/>
                <a:tab pos="857250" algn="l"/>
                <a:tab pos="1287463" algn="l"/>
                <a:tab pos="1717675" algn="l"/>
                <a:tab pos="2147888" algn="l"/>
                <a:tab pos="2578100" algn="l"/>
                <a:tab pos="3008313" algn="l"/>
                <a:tab pos="3438525" algn="l"/>
                <a:tab pos="3868738" algn="l"/>
                <a:tab pos="4298950" algn="l"/>
                <a:tab pos="4729163" algn="l"/>
                <a:tab pos="5159375" algn="l"/>
                <a:tab pos="5589588" algn="l"/>
                <a:tab pos="6019800" algn="l"/>
                <a:tab pos="6450013" algn="l"/>
                <a:tab pos="6880225" algn="l"/>
                <a:tab pos="7310438" algn="l"/>
                <a:tab pos="7740650" algn="l"/>
                <a:tab pos="8169275" algn="l"/>
                <a:tab pos="85994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7038" algn="l"/>
                <a:tab pos="857250" algn="l"/>
                <a:tab pos="1287463" algn="l"/>
                <a:tab pos="1717675" algn="l"/>
                <a:tab pos="2147888" algn="l"/>
                <a:tab pos="2578100" algn="l"/>
                <a:tab pos="3008313" algn="l"/>
                <a:tab pos="3438525" algn="l"/>
                <a:tab pos="3868738" algn="l"/>
                <a:tab pos="4298950" algn="l"/>
                <a:tab pos="4729163" algn="l"/>
                <a:tab pos="5159375" algn="l"/>
                <a:tab pos="5589588" algn="l"/>
                <a:tab pos="6019800" algn="l"/>
                <a:tab pos="6450013" algn="l"/>
                <a:tab pos="6880225" algn="l"/>
                <a:tab pos="7310438" algn="l"/>
                <a:tab pos="7740650" algn="l"/>
                <a:tab pos="8169275" algn="l"/>
                <a:tab pos="85994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7038" algn="l"/>
                <a:tab pos="857250" algn="l"/>
                <a:tab pos="1287463" algn="l"/>
                <a:tab pos="1717675" algn="l"/>
                <a:tab pos="2147888" algn="l"/>
                <a:tab pos="2578100" algn="l"/>
                <a:tab pos="3008313" algn="l"/>
                <a:tab pos="3438525" algn="l"/>
                <a:tab pos="3868738" algn="l"/>
                <a:tab pos="4298950" algn="l"/>
                <a:tab pos="4729163" algn="l"/>
                <a:tab pos="5159375" algn="l"/>
                <a:tab pos="5589588" algn="l"/>
                <a:tab pos="6019800" algn="l"/>
                <a:tab pos="6450013" algn="l"/>
                <a:tab pos="6880225" algn="l"/>
                <a:tab pos="7310438" algn="l"/>
                <a:tab pos="7740650" algn="l"/>
                <a:tab pos="8169275" algn="l"/>
                <a:tab pos="85994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7038" algn="l"/>
                <a:tab pos="857250" algn="l"/>
                <a:tab pos="1287463" algn="l"/>
                <a:tab pos="1717675" algn="l"/>
                <a:tab pos="2147888" algn="l"/>
                <a:tab pos="2578100" algn="l"/>
                <a:tab pos="3008313" algn="l"/>
                <a:tab pos="3438525" algn="l"/>
                <a:tab pos="3868738" algn="l"/>
                <a:tab pos="4298950" algn="l"/>
                <a:tab pos="4729163" algn="l"/>
                <a:tab pos="5159375" algn="l"/>
                <a:tab pos="5589588" algn="l"/>
                <a:tab pos="6019800" algn="l"/>
                <a:tab pos="6450013" algn="l"/>
                <a:tab pos="6880225" algn="l"/>
                <a:tab pos="7310438" algn="l"/>
                <a:tab pos="7740650" algn="l"/>
                <a:tab pos="8169275" algn="l"/>
                <a:tab pos="85994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7038" algn="l"/>
                <a:tab pos="857250" algn="l"/>
                <a:tab pos="1287463" algn="l"/>
                <a:tab pos="1717675" algn="l"/>
                <a:tab pos="2147888" algn="l"/>
                <a:tab pos="2578100" algn="l"/>
                <a:tab pos="3008313" algn="l"/>
                <a:tab pos="3438525" algn="l"/>
                <a:tab pos="3868738" algn="l"/>
                <a:tab pos="4298950" algn="l"/>
                <a:tab pos="4729163" algn="l"/>
                <a:tab pos="5159375" algn="l"/>
                <a:tab pos="5589588" algn="l"/>
                <a:tab pos="6019800" algn="l"/>
                <a:tab pos="6450013" algn="l"/>
                <a:tab pos="6880225" algn="l"/>
                <a:tab pos="7310438" algn="l"/>
                <a:tab pos="7740650" algn="l"/>
                <a:tab pos="8169275" algn="l"/>
                <a:tab pos="85994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EC8AB90-0C6C-49D5-A4F8-135F50FE8B51}" type="slidenum">
              <a:rPr lang="es-ES" altLang="es-ES" sz="11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s-ES" altLang="es-ES" sz="1100">
              <a:latin typeface="Calibri" panose="020F0502020204030204" pitchFamily="34" charset="0"/>
            </a:endParaRPr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0454B26A-672B-496A-9162-03204C57F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9428163"/>
            <a:ext cx="288131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647" tIns="45496" rIns="90647" bIns="4549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836E7FC-A999-4AB3-AF14-15328F48E3D1}" type="slidenum">
              <a:rPr lang="es-ES" altLang="es-E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s-ES" altLang="es-ES">
              <a:latin typeface="Calibri" panose="020F0502020204030204" pitchFamily="34" charset="0"/>
            </a:endParaRPr>
          </a:p>
        </p:txBody>
      </p:sp>
      <p:sp>
        <p:nvSpPr>
          <p:cNvPr id="8196" name="Text Box 2">
            <a:extLst>
              <a:ext uri="{FF2B5EF4-FFF2-40B4-BE49-F238E27FC236}">
                <a16:creationId xmlns:a16="http://schemas.microsoft.com/office/drawing/2014/main" id="{4240F243-0477-01D1-D02F-DEB4E4FAB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9428163"/>
            <a:ext cx="28829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647" tIns="45496" rIns="90647" bIns="4549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A3B9018-6A21-41E7-AF4D-2BF0B07BB56A}" type="slidenum">
              <a:rPr lang="es-ES" altLang="es-E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s-ES" altLang="es-ES">
              <a:latin typeface="Calibri" panose="020F0502020204030204" pitchFamily="34" charset="0"/>
            </a:endParaRPr>
          </a:p>
        </p:txBody>
      </p:sp>
      <p:sp>
        <p:nvSpPr>
          <p:cNvPr id="8197" name="Text Box 3">
            <a:extLst>
              <a:ext uri="{FF2B5EF4-FFF2-40B4-BE49-F238E27FC236}">
                <a16:creationId xmlns:a16="http://schemas.microsoft.com/office/drawing/2014/main" id="{11BE4239-16CF-AF58-E925-C372864DA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" y="742950"/>
            <a:ext cx="4808538" cy="37242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8198" name="Text Box 4">
            <a:extLst>
              <a:ext uri="{FF2B5EF4-FFF2-40B4-BE49-F238E27FC236}">
                <a16:creationId xmlns:a16="http://schemas.microsoft.com/office/drawing/2014/main" id="{474B878F-E7D2-BE88-5187-18C14B634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4714875"/>
            <a:ext cx="5329238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8199" name="Text Box 5">
            <a:extLst>
              <a:ext uri="{FF2B5EF4-FFF2-40B4-BE49-F238E27FC236}">
                <a16:creationId xmlns:a16="http://schemas.microsoft.com/office/drawing/2014/main" id="{9A9AD1D7-37AD-0668-56D2-05C069206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9428163"/>
            <a:ext cx="28892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647" tIns="45496" rIns="90647" bIns="4549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AC826CA-9C6C-438A-9737-ACD4A2AC5C7D}" type="slidenum">
              <a:rPr lang="es-ES" altLang="es-E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F332A081-F16D-8C91-8CD8-5B9F402097D5}"/>
              </a:ext>
            </a:extLst>
          </p:cNvPr>
          <p:cNvSpPr/>
          <p:nvPr/>
        </p:nvSpPr>
        <p:spPr>
          <a:xfrm>
            <a:off x="243418" y="182564"/>
            <a:ext cx="11705167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BC156FBA-C0E7-876A-6986-A4BA5F3D4D5F}"/>
              </a:ext>
            </a:extLst>
          </p:cNvPr>
          <p:cNvCxnSpPr/>
          <p:nvPr/>
        </p:nvCxnSpPr>
        <p:spPr>
          <a:xfrm>
            <a:off x="1979084" y="3733800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1" y="3869636"/>
            <a:ext cx="8767860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09F1567-140C-10D1-F348-AB103571E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s-ES" altLang="es-ES"/>
              <a:t>07/05/13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5DEDA0D-4FC8-DFAA-2721-F6440C8A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1A95639-075C-84D5-F0D3-030E74FF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4FA1A0-509B-4819-A56F-5FCAA29073B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1500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A605F-F4DA-4CD2-086A-4B6F4ACE2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07/05/13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26E34-2D1D-F497-19DA-AFE018A8C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00D51-6222-0E43-C544-DF257320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67A58-8CCE-4941-BB17-B0E1D9EB77A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3954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1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7BA6C-731F-34A9-7855-2174ED3E4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07/05/13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3BDCC-C851-FB6D-AFF2-0E41A1BF6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6E043-3640-57A5-AC19-0D34362EE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79F05-4B1D-4A6F-9137-13F2F8AADE7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18706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128589"/>
            <a:ext cx="10852151" cy="137318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F2994F3-3ACE-519F-EDA9-6C3858D7453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07/05/13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B2688E-2F7E-2911-4899-48C8458F31F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E77462B-5688-4F1D-9C28-27279027965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8739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7959C-059F-B656-FCC8-93898631F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07/05/13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9585F-D057-78A6-2F64-7A77F7955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EAB35-C89B-9C81-542B-43441CDF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984DB-4B52-45F6-8DFB-FD3E80BC681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91839460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D00A1180-B2B9-BC1D-2ED2-3825BA99EB23}"/>
              </a:ext>
            </a:extLst>
          </p:cNvPr>
          <p:cNvCxnSpPr/>
          <p:nvPr/>
        </p:nvCxnSpPr>
        <p:spPr>
          <a:xfrm>
            <a:off x="1981200" y="4021138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3A5D41-96AA-FE61-4D15-CAF852691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07/05/13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81EA1D-016A-71AB-3571-0AA41603F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4BE01C-7316-ABA4-1809-408F63CE1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EC4FA-6AD1-416D-A45E-55FD0914E41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53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001428D-0F0E-E2C3-FBF6-84EE7B633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07/05/13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133F-37D9-E246-6364-66C63A6F4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13587-598C-7698-F761-34F59CD06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1C005-76E1-44D3-89D2-FB9B5CE49BD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5492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F01B2F4-BFD0-0295-7B88-87893D53F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07/05/13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CC2921D-03C8-6C01-D11C-B55B47907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02E1FFC-D8E1-18E7-BB6B-8B1EDE12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46098-8CF9-4600-AD75-931B0ACB343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5838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7FD1C46-3148-8EDF-FD8F-125963AC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07/05/13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E2E1792-E94A-5E81-3FFE-C48A2B9E2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8722AE-FBBE-6D1E-ECA4-CCB0D9E70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C5F1F-7EBC-4FCD-A1F9-246EEC57379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4902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6349371-EC60-F8D8-6819-54058AF41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07/05/13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50CDA1A-DE19-BB93-C118-06DBEB737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B45938-E263-3036-B38A-04F57CB9D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37D74-4737-4514-AB68-426A0B0DA75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460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7795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5752" y="1097280"/>
            <a:ext cx="5532851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77952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693494-606D-C6D9-E415-DC06A640B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07/05/13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40B504-ADBD-3C04-0CEE-3A87E644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B089D-7BAC-766D-8FBE-9E7D6B4EB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E8EF0-B366-433D-80E4-0A8BF0E7AD1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7014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7795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8810" y="1069848"/>
            <a:ext cx="5676937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7795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71884A-BDD9-A8D2-F65E-E67EC8CC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07/05/13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6DBAAB-2C55-7F6C-0CFF-981E220C0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07BCE9-0ED3-74FE-C0C6-E849EE87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8D58A-0E85-43AE-8541-1D57D508418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4470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15DA185-381D-FDFE-C0AA-02D452961CFA}"/>
              </a:ext>
            </a:extLst>
          </p:cNvPr>
          <p:cNvSpPr/>
          <p:nvPr/>
        </p:nvSpPr>
        <p:spPr>
          <a:xfrm>
            <a:off x="243418" y="182564"/>
            <a:ext cx="11705167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EF2E1F74-C2DE-DD62-6A60-F1218CA3407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43001" y="609601"/>
            <a:ext cx="987636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45603443-1F93-557D-F494-BECEF3BB75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3000" y="2057400"/>
            <a:ext cx="987213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5520A-C23D-575E-7E87-AA779AC99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3000" y="6224589"/>
            <a:ext cx="2328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s-ES" altLang="es-ES"/>
              <a:t>07/05/13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1FCEF-E4E0-9C26-1282-EA974C891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49700" y="6224589"/>
            <a:ext cx="4718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FFF94-20C2-A863-41EA-6E6794536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0268" y="6224589"/>
            <a:ext cx="17060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88079656-122F-4BF2-ADAD-0160BC256880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63" r:id="rId2"/>
    <p:sldLayoutId id="214748377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4" r:id="rId12"/>
  </p:sldLayoutIdLst>
  <p:hf sldNum="0" hdr="0" ftr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EC7D7FD8-2C83-92AE-B896-F32FB7E85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4" b="3864"/>
          <a:stretch>
            <a:fillRect/>
          </a:stretch>
        </p:blipFill>
        <p:spPr bwMode="auto">
          <a:xfrm>
            <a:off x="6675438" y="1484313"/>
            <a:ext cx="3992562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15654" b="386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2">
            <a:extLst>
              <a:ext uri="{FF2B5EF4-FFF2-40B4-BE49-F238E27FC236}">
                <a16:creationId xmlns:a16="http://schemas.microsoft.com/office/drawing/2014/main" id="{398FBDB1-8A82-5569-AA4A-0F7B44810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16778"/>
            <a:ext cx="11868150" cy="6607174"/>
          </a:xfrm>
          <a:prstGeom prst="rect">
            <a:avLst/>
          </a:prstGeom>
          <a:solidFill>
            <a:srgbClr val="D7E4B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0984C040-8906-B295-8C80-689CCAF6D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86669"/>
            <a:ext cx="5257800" cy="381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00"/>
              </a:spcBef>
              <a:buSzPct val="100000"/>
              <a:defRPr/>
            </a:pPr>
            <a:endParaRPr lang="es-ES" altLang="es-ES" sz="2800" b="1" dirty="0">
              <a:solidFill>
                <a:srgbClr val="77933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700"/>
              </a:spcBef>
              <a:buSzPct val="100000"/>
              <a:defRPr/>
            </a:pPr>
            <a:r>
              <a:rPr lang="es-ES" alt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chemeClr val="accent1">
                      <a:lumMod val="75000"/>
                    </a:schemeClr>
                  </a:outerShdw>
                </a:effectLst>
                <a:latin typeface="+mj-lt"/>
              </a:rPr>
              <a:t>AYUDAS  PARA EL FOMENTO DEL EMPLEO ESPECIALIZADO EN COMERCIO EXTERIOR </a:t>
            </a:r>
          </a:p>
          <a:p>
            <a:pPr algn="just" eaLnBrk="1" hangingPunct="1">
              <a:buSzPct val="100000"/>
              <a:defRPr/>
            </a:pPr>
            <a:endParaRPr lang="es-ES" altLang="es-ES" sz="2800" b="1" dirty="0">
              <a:solidFill>
                <a:srgbClr val="77933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700"/>
              </a:spcBef>
              <a:buSzPct val="100000"/>
              <a:defRPr/>
            </a:pPr>
            <a:endParaRPr lang="es-ES" altLang="es-ES" sz="2800" b="1" dirty="0">
              <a:solidFill>
                <a:srgbClr val="77933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99FDFF39-51BC-FB88-7E44-40F753765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7174" name="Rectangle 5">
            <a:extLst>
              <a:ext uri="{FF2B5EF4-FFF2-40B4-BE49-F238E27FC236}">
                <a16:creationId xmlns:a16="http://schemas.microsoft.com/office/drawing/2014/main" id="{EC9F9564-0499-C2BF-5D72-61C0FE65B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059" y="4586826"/>
            <a:ext cx="4108450" cy="429433"/>
          </a:xfrm>
          <a:prstGeom prst="rect">
            <a:avLst/>
          </a:prstGeom>
          <a:solidFill>
            <a:srgbClr val="7DA647"/>
          </a:solidFill>
          <a:ln w="9360" cap="sq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fr-FR" altLang="es-ES" sz="2200" b="1" dirty="0">
                <a:solidFill>
                  <a:srgbClr val="FFFFFF"/>
                </a:solidFill>
              </a:rPr>
              <a:t>JORNADA INFORMATIVA</a:t>
            </a:r>
          </a:p>
        </p:txBody>
      </p:sp>
      <p:sp>
        <p:nvSpPr>
          <p:cNvPr id="7176" name="Rectangle 15">
            <a:extLst>
              <a:ext uri="{FF2B5EF4-FFF2-40B4-BE49-F238E27FC236}">
                <a16:creationId xmlns:a16="http://schemas.microsoft.com/office/drawing/2014/main" id="{D514BB3E-4446-3759-5FF1-0E5A27610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563" y="6149975"/>
            <a:ext cx="91440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B40A9214-47B4-178D-0249-D45B3ACD7E43}"/>
              </a:ext>
            </a:extLst>
          </p:cNvPr>
          <p:cNvGrpSpPr/>
          <p:nvPr/>
        </p:nvGrpSpPr>
        <p:grpSpPr>
          <a:xfrm>
            <a:off x="2769396" y="5603874"/>
            <a:ext cx="6993729" cy="638176"/>
            <a:chOff x="0" y="0"/>
            <a:chExt cx="6205855" cy="669290"/>
          </a:xfrm>
        </p:grpSpPr>
        <p:pic>
          <p:nvPicPr>
            <p:cNvPr id="4" name="Imagen 3" descr="Logotipo&#10;&#10;Descripción generada automáticamente">
              <a:extLst>
                <a:ext uri="{FF2B5EF4-FFF2-40B4-BE49-F238E27FC236}">
                  <a16:creationId xmlns:a16="http://schemas.microsoft.com/office/drawing/2014/main" id="{2282DE59-BBD3-203C-B26D-4708D2A56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225" y="85725"/>
              <a:ext cx="1744980" cy="370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n 4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5A08DBF5-AF40-1C38-0369-242C18E72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675"/>
              <a:ext cx="1987550" cy="416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n 5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4D0E9B00-B1AE-2FC9-FC36-975C5A81A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6725" y="0"/>
              <a:ext cx="1929130" cy="66929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922409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3D6A8641-71D1-8414-BAB5-727D60A37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225" y="180976"/>
            <a:ext cx="9144000" cy="1008063"/>
          </a:xfrm>
          <a:prstGeom prst="rect">
            <a:avLst/>
          </a:prstGeom>
          <a:solidFill>
            <a:srgbClr val="B6CB7B"/>
          </a:solidFill>
          <a:ln>
            <a:noFill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defRPr/>
            </a:pPr>
            <a:r>
              <a:rPr lang="es-ES" altLang="es-E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jaVu Sans" pitchFamily="34" charset="0"/>
                <a:cs typeface="Calibri" panose="020F0502020204030204" pitchFamily="34" charset="0"/>
              </a:rPr>
              <a:t>MOTIVOS DE EXCLUSIÓN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ECEE6F-AFBC-053D-E159-96823FC9CF4E}"/>
              </a:ext>
            </a:extLst>
          </p:cNvPr>
          <p:cNvSpPr txBox="1"/>
          <p:nvPr/>
        </p:nvSpPr>
        <p:spPr>
          <a:xfrm>
            <a:off x="1173692" y="1535205"/>
            <a:ext cx="105556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Quedan </a:t>
            </a:r>
            <a:r>
              <a:rPr lang="es-ES" b="1" dirty="0"/>
              <a:t>excluidos</a:t>
            </a:r>
            <a:r>
              <a:rPr lang="es-ES" dirty="0"/>
              <a:t> :</a:t>
            </a:r>
          </a:p>
          <a:p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/>
              <a:t>Segunda y posterior contratación por parte de un mismo beneficiario durante la vigencia del programa operativo ( Excepto sustituciones justificadas).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/>
              <a:t>Contrataciones que afecten a cónyuge, ascendientes, descendientes y demás parientes, por consanguinidad o afinidad hasta el segundo grado.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/>
              <a:t>Contrataciones de los propios socios de entidades sin personalidad jurídica, como administradores, apoderados, miembros de órganos de administración y cargos de dirección de entidades con personalidad jurídica.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/>
              <a:t>Contrataciones de socios o socio-trabajador en empresas de economía social.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/>
              <a:t>Contrataciones de personas trabajadoras que, en los 24 meses anteriores a la fecha de la contratación , hayan estado dados de alta como autónomos o autónomos económicamente dependientes de quien solicite la ayuda.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/>
              <a:t>Contrataciones indefinidas de carácter fijo-discontinuo.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/>
              <a:t>Los contratos de puesta a disposición.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/>
              <a:t>Las contrataciones por subrogación.</a:t>
            </a:r>
            <a:endParaRPr lang="es-ES_tradnl" dirty="0"/>
          </a:p>
        </p:txBody>
      </p:sp>
      <p:pic>
        <p:nvPicPr>
          <p:cNvPr id="5" name="Gráfico 4" descr="Mano con relleno sólido">
            <a:extLst>
              <a:ext uri="{FF2B5EF4-FFF2-40B4-BE49-F238E27FC236}">
                <a16:creationId xmlns:a16="http://schemas.microsoft.com/office/drawing/2014/main" id="{10AC024F-EA56-10BD-2993-475BE84A4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54892" y="1510652"/>
            <a:ext cx="474719" cy="47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uadroTexto 3">
            <a:extLst>
              <a:ext uri="{FF2B5EF4-FFF2-40B4-BE49-F238E27FC236}">
                <a16:creationId xmlns:a16="http://schemas.microsoft.com/office/drawing/2014/main" id="{5530D4AC-9D3E-F90B-DDFB-2F350F6A5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472" y="1264376"/>
            <a:ext cx="8278812" cy="44935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b="1" dirty="0"/>
              <a:t>La empresa solicitante está obligada a cubrir la vacante del trabajador con las siguientes condiciones:</a:t>
            </a:r>
            <a:endParaRPr lang="es-ES" altLang="es-ES" dirty="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altLang="es-ES" sz="1600" dirty="0"/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dirty="0"/>
              <a:t>El plazo para la sustitución será de </a:t>
            </a:r>
            <a:r>
              <a:rPr lang="es-ES" altLang="es-ES" b="1" dirty="0"/>
              <a:t>3 meses </a:t>
            </a:r>
            <a:r>
              <a:rPr lang="es-ES" altLang="es-ES" dirty="0"/>
              <a:t>de la fecha de baja en la Seguridad Social.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dirty="0"/>
              <a:t>El sustituto podrá ser un trabajador que haya sido contratado previamente por el solicitante, </a:t>
            </a:r>
            <a:r>
              <a:rPr lang="es-ES" altLang="es-ES" b="1" dirty="0"/>
              <a:t>siempre que el alta se haya producido en el </a:t>
            </a:r>
            <a:r>
              <a:rPr lang="es-ES" altLang="es-ES" b="1" u="sng" dirty="0"/>
              <a:t>mes</a:t>
            </a:r>
            <a:r>
              <a:rPr lang="es-ES" altLang="es-ES" b="1" dirty="0"/>
              <a:t> anterior a la baja de la persona sustituida</a:t>
            </a:r>
            <a:r>
              <a:rPr lang="es-ES" altLang="es-ES" dirty="0"/>
              <a:t>. Ningún sustituto podrá haber causado alta con fecha anterior a la del trabajador sustituido.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b="1" dirty="0"/>
              <a:t>Comunicar</a:t>
            </a:r>
            <a:r>
              <a:rPr lang="es-ES" altLang="es-ES" dirty="0"/>
              <a:t> </a:t>
            </a:r>
            <a:r>
              <a:rPr lang="es-ES" altLang="es-ES" b="1" dirty="0"/>
              <a:t>en un plazo de 15 días </a:t>
            </a:r>
            <a:r>
              <a:rPr lang="es-ES" altLang="es-ES" dirty="0"/>
              <a:t>a la contratación </a:t>
            </a:r>
            <a:r>
              <a:rPr lang="es-ES" altLang="es-ES" b="1" dirty="0"/>
              <a:t>la sustitución </a:t>
            </a:r>
            <a:r>
              <a:rPr lang="es-ES" altLang="es-ES" dirty="0"/>
              <a:t>aportando la documentación correspondiente.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dirty="0"/>
              <a:t>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D5FB3A-F83C-413B-28B4-38FF90B94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225" y="180976"/>
            <a:ext cx="9144000" cy="1008063"/>
          </a:xfrm>
          <a:prstGeom prst="rect">
            <a:avLst/>
          </a:prstGeom>
          <a:solidFill>
            <a:srgbClr val="B6CB7B"/>
          </a:solidFill>
          <a:ln>
            <a:noFill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defRPr/>
            </a:pPr>
            <a:r>
              <a:rPr lang="es-ES" altLang="es-E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jaVu Sans" pitchFamily="34" charset="0"/>
                <a:cs typeface="Calibri" panose="020F0502020204030204" pitchFamily="34" charset="0"/>
              </a:rPr>
              <a:t>SUSTITUCIÓN DE TRABAJADORES SUBVENCIONADOS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AE0882DD-1E66-D5AA-CE0A-392460BAC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324" y="186432"/>
            <a:ext cx="9144000" cy="1008063"/>
          </a:xfrm>
          <a:prstGeom prst="rect">
            <a:avLst/>
          </a:prstGeom>
          <a:solidFill>
            <a:srgbClr val="B6CB7B"/>
          </a:solidFill>
          <a:ln>
            <a:noFill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es-ES" altLang="es-E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DOCUMENTACIÓN A APORTAR</a:t>
            </a:r>
          </a:p>
        </p:txBody>
      </p:sp>
      <p:sp>
        <p:nvSpPr>
          <p:cNvPr id="31747" name="CuadroTexto 2">
            <a:extLst>
              <a:ext uri="{FF2B5EF4-FFF2-40B4-BE49-F238E27FC236}">
                <a16:creationId xmlns:a16="http://schemas.microsoft.com/office/drawing/2014/main" id="{97B4FDB0-072E-C767-D24D-28C3645A2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137" y="1951883"/>
            <a:ext cx="9581322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s-ES" altLang="es-ES_tradnl" b="1" dirty="0"/>
              <a:t>Copia de la comunicación del contrato de trabajo al Servicio Público de Empleo.</a:t>
            </a:r>
          </a:p>
          <a:p>
            <a:pPr marL="342900" indent="-342900" algn="just">
              <a:buAutoNum type="arabicPeriod"/>
            </a:pPr>
            <a:endParaRPr lang="es-ES" altLang="es-ES_tradnl" b="1" dirty="0"/>
          </a:p>
          <a:p>
            <a:pPr marL="342900" indent="-342900" algn="just">
              <a:buAutoNum type="arabicPeriod"/>
            </a:pPr>
            <a:r>
              <a:rPr lang="es-ES" altLang="es-ES_tradnl" b="1" dirty="0">
                <a:solidFill>
                  <a:schemeClr val="tx1"/>
                </a:solidFill>
              </a:rPr>
              <a:t>Título Universitario o de Formación Profesional de Grado Superior.</a:t>
            </a:r>
          </a:p>
          <a:p>
            <a:pPr marL="342900" indent="-342900" algn="just">
              <a:buAutoNum type="arabicPeriod"/>
            </a:pPr>
            <a:endParaRPr lang="es-ES" altLang="es-ES_tradnl" b="1" dirty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es-ES" altLang="es-ES_tradnl" b="1" dirty="0"/>
              <a:t>Certificado de nivel B1 o superior del Marco Europeo de las Lenguas Extranjeras, o equivalente de un idioma distinto al castellano. En caso de lengua materna, deberá presentarse declaración responsable.</a:t>
            </a:r>
          </a:p>
          <a:p>
            <a:pPr marL="342900" indent="-342900" algn="just">
              <a:buAutoNum type="arabicPeriod"/>
            </a:pPr>
            <a:endParaRPr lang="es-ES" altLang="es-ES_tradnl" b="1" dirty="0"/>
          </a:p>
          <a:p>
            <a:pPr marL="342900" indent="-342900" algn="just">
              <a:buAutoNum type="arabicPeriod"/>
            </a:pPr>
            <a:r>
              <a:rPr lang="es-ES" altLang="es-ES_tradnl" b="1" dirty="0">
                <a:solidFill>
                  <a:schemeClr val="tx1"/>
                </a:solidFill>
              </a:rPr>
              <a:t>Resumen</a:t>
            </a:r>
            <a:r>
              <a:rPr lang="es-ES" altLang="es-ES_tradnl" b="1" dirty="0"/>
              <a:t> anual IVA (Modelo 390 o 303) del ejercicio anterior a la convocatoria.</a:t>
            </a:r>
          </a:p>
          <a:p>
            <a:pPr marL="342900" indent="-342900" algn="just">
              <a:buAutoNum type="arabicPeriod"/>
            </a:pPr>
            <a:endParaRPr lang="es-ES" altLang="es-ES_tradnl" b="1" dirty="0"/>
          </a:p>
          <a:p>
            <a:pPr marL="342900" indent="-342900" algn="just">
              <a:buAutoNum type="arabicPeriod"/>
            </a:pPr>
            <a:r>
              <a:rPr lang="es-ES" altLang="es-ES_tradnl" b="1" dirty="0"/>
              <a:t>Certificado de nivel del Marco Común Europeo de Referencia de las Lenguas Extranjeras.</a:t>
            </a:r>
          </a:p>
          <a:p>
            <a:pPr marL="342900" indent="-342900" algn="just">
              <a:buAutoNum type="arabicPeriod"/>
            </a:pPr>
            <a:endParaRPr lang="es-ES" altLang="es-ES_tradnl" b="1" dirty="0"/>
          </a:p>
          <a:p>
            <a:pPr marL="342900" indent="-342900" algn="just">
              <a:buAutoNum type="arabicPeriod"/>
            </a:pPr>
            <a:r>
              <a:rPr lang="es-ES" altLang="es-ES_tradnl" b="1" dirty="0"/>
              <a:t>Certificado de formación específica en comercio exterior.</a:t>
            </a:r>
            <a:endParaRPr lang="es-ES" altLang="es-ES_tradn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75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AE0882DD-1E66-D5AA-CE0A-392460BAC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324" y="186432"/>
            <a:ext cx="9144000" cy="1008063"/>
          </a:xfrm>
          <a:prstGeom prst="rect">
            <a:avLst/>
          </a:prstGeom>
          <a:solidFill>
            <a:srgbClr val="B6CB7B"/>
          </a:solidFill>
          <a:ln>
            <a:noFill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es-ES" altLang="es-E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JUSTIFICACIÓN Y LIQUIDACIÓN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8F1874-2C50-5E59-39A9-624B9D97CAA8}"/>
              </a:ext>
            </a:extLst>
          </p:cNvPr>
          <p:cNvSpPr txBox="1"/>
          <p:nvPr/>
        </p:nvSpPr>
        <p:spPr>
          <a:xfrm>
            <a:off x="3494843" y="1490753"/>
            <a:ext cx="4864962" cy="51077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defRPr/>
            </a:pPr>
            <a:r>
              <a:rPr lang="es-ES" sz="2400" b="1" dirty="0">
                <a:solidFill>
                  <a:schemeClr val="tx1"/>
                </a:solidFill>
                <a:cs typeface="+mn-cs"/>
              </a:rPr>
              <a:t>DOCUMENTACIÓN A APORTAR</a:t>
            </a:r>
          </a:p>
        </p:txBody>
      </p:sp>
      <p:sp>
        <p:nvSpPr>
          <p:cNvPr id="6" name="Rectángulo 5" descr="Documento">
            <a:extLst>
              <a:ext uri="{FF2B5EF4-FFF2-40B4-BE49-F238E27FC236}">
                <a16:creationId xmlns:a16="http://schemas.microsoft.com/office/drawing/2014/main" id="{55565AB0-290C-4BDA-A6BB-0DDC20855DC3}"/>
              </a:ext>
            </a:extLst>
          </p:cNvPr>
          <p:cNvSpPr/>
          <p:nvPr/>
        </p:nvSpPr>
        <p:spPr>
          <a:xfrm>
            <a:off x="866693" y="2228817"/>
            <a:ext cx="664024" cy="72906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2" name="CuadroTexto 2">
            <a:extLst>
              <a:ext uri="{FF2B5EF4-FFF2-40B4-BE49-F238E27FC236}">
                <a16:creationId xmlns:a16="http://schemas.microsoft.com/office/drawing/2014/main" id="{D53BF35D-C114-69F3-5A4D-28CEDEB76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919" y="2297789"/>
            <a:ext cx="9532431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s-ES" altLang="es-ES_tradnl" b="1" dirty="0"/>
              <a:t>Anexo IV de liquidación de la ayuda.</a:t>
            </a:r>
          </a:p>
          <a:p>
            <a:pPr marL="342900" indent="-342900" algn="just">
              <a:buAutoNum type="arabicPeriod"/>
            </a:pPr>
            <a:r>
              <a:rPr lang="es-ES" altLang="es-ES_tradnl" b="1" dirty="0"/>
              <a:t>Nóminas del trabajador contratado correspondiente a la anualidad anterior.</a:t>
            </a:r>
          </a:p>
          <a:p>
            <a:pPr marL="342900" indent="-342900" algn="just">
              <a:buAutoNum type="arabicPeriod"/>
            </a:pPr>
            <a:r>
              <a:rPr lang="es-ES" altLang="es-ES_tradnl" b="1" dirty="0"/>
              <a:t>Justificantes de transferencia del pago de las nóminas.</a:t>
            </a:r>
          </a:p>
          <a:p>
            <a:pPr marL="342900" indent="-342900" algn="just">
              <a:buAutoNum type="arabicPeriod"/>
            </a:pPr>
            <a:r>
              <a:rPr lang="es-ES" altLang="es-ES_tradnl" b="1" dirty="0"/>
              <a:t>Relaciones de liquidación de cotizaciones (RLC) de la anualidad anterior</a:t>
            </a:r>
          </a:p>
          <a:p>
            <a:pPr marL="342900" indent="-342900" algn="just">
              <a:buAutoNum type="arabicPeriod"/>
            </a:pPr>
            <a:r>
              <a:rPr lang="es-ES" altLang="es-ES_tradnl" b="1" dirty="0"/>
              <a:t>Justificantes de pago de la liquidación de las cotizaciones.</a:t>
            </a:r>
          </a:p>
          <a:p>
            <a:pPr marL="342900" indent="-342900" algn="just">
              <a:buAutoNum type="arabicPeriod"/>
            </a:pPr>
            <a:r>
              <a:rPr lang="es-ES" altLang="es-ES_tradnl" b="1" dirty="0"/>
              <a:t>Memoria de actuación del técnico contratado, cuyo contenido mínimo será:</a:t>
            </a:r>
          </a:p>
          <a:p>
            <a:pPr lvl="1" algn="just"/>
            <a:endParaRPr lang="es-ES" altLang="es-ES_tradnl" b="1" dirty="0"/>
          </a:p>
          <a:p>
            <a:pPr marL="800100" lvl="1" indent="-342900" algn="just">
              <a:buAutoNum type="arabicPeriod"/>
            </a:pPr>
            <a:r>
              <a:rPr lang="es-ES" altLang="es-ES_tradnl" i="1" dirty="0"/>
              <a:t>Principales funciones asignadas al técnico</a:t>
            </a:r>
          </a:p>
          <a:p>
            <a:pPr marL="800100" lvl="1" indent="-342900" algn="just">
              <a:buAutoNum type="arabicPeriod"/>
            </a:pPr>
            <a:r>
              <a:rPr lang="es-ES" altLang="es-ES_tradnl" i="1" dirty="0"/>
              <a:t>Descripción de la distribución del tiempo de trabajo dedicados a contactos con clientes internacionales, preparación de ofertas, viajes al exterior, formación, etc.</a:t>
            </a:r>
          </a:p>
          <a:p>
            <a:pPr marL="800100" lvl="1" indent="-342900" algn="just">
              <a:buAutoNum type="arabicPeriod"/>
            </a:pPr>
            <a:r>
              <a:rPr lang="es-ES" altLang="es-ES_tradnl" i="1" dirty="0"/>
              <a:t>Principales actividades realizadas</a:t>
            </a:r>
          </a:p>
          <a:p>
            <a:pPr marL="800100" lvl="1" indent="-342900" algn="just">
              <a:buAutoNum type="arabicPeriod"/>
            </a:pPr>
            <a:r>
              <a:rPr lang="es-ES" altLang="es-ES_tradnl" i="1" dirty="0"/>
              <a:t>Incidencias habidas durante el periodo de contratación.</a:t>
            </a:r>
          </a:p>
          <a:p>
            <a:pPr marL="342900" indent="-342900" algn="just">
              <a:buAutoNum type="arabicPeriod"/>
            </a:pPr>
            <a:endParaRPr lang="es-ES" altLang="es-ES_tradnl" b="1" dirty="0"/>
          </a:p>
        </p:txBody>
      </p:sp>
    </p:spTree>
    <p:extLst>
      <p:ext uri="{BB962C8B-B14F-4D97-AF65-F5344CB8AC3E}">
        <p14:creationId xmlns:p14="http://schemas.microsoft.com/office/powerpoint/2010/main" val="1741028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96C1F7-DABD-9C64-C8C0-B8DB850C7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925" indent="0">
              <a:buNone/>
            </a:pPr>
            <a:endParaRPr lang="es-ES" dirty="0"/>
          </a:p>
          <a:p>
            <a:pPr marL="34925" indent="0" algn="just">
              <a:buNone/>
            </a:pPr>
            <a:endParaRPr lang="es-ES" sz="1800" b="1" dirty="0">
              <a:solidFill>
                <a:schemeClr val="tx1"/>
              </a:solidFill>
            </a:endParaRPr>
          </a:p>
          <a:p>
            <a:pPr marL="34925" indent="0" algn="just">
              <a:buNone/>
            </a:pPr>
            <a:endParaRPr lang="es-ES" sz="1800" b="1" dirty="0">
              <a:solidFill>
                <a:schemeClr val="tx1"/>
              </a:solidFill>
            </a:endParaRPr>
          </a:p>
          <a:p>
            <a:pPr marL="34925" indent="0" algn="just">
              <a:buNone/>
            </a:pPr>
            <a:r>
              <a:rPr lang="es-ES" sz="1800" b="1" dirty="0">
                <a:solidFill>
                  <a:schemeClr val="tx1"/>
                </a:solidFill>
              </a:rPr>
              <a:t>El pago de la ayuda </a:t>
            </a:r>
            <a:r>
              <a:rPr lang="es-ES" sz="1800" dirty="0">
                <a:solidFill>
                  <a:schemeClr val="tx1"/>
                </a:solidFill>
              </a:rPr>
              <a:t>se realizará de la siguiente forma:</a:t>
            </a:r>
          </a:p>
          <a:p>
            <a:pPr marL="34925" indent="0" algn="just">
              <a:buNone/>
            </a:pPr>
            <a:endParaRPr lang="es-ES" sz="1800" dirty="0">
              <a:solidFill>
                <a:schemeClr val="tx1"/>
              </a:solidFill>
            </a:endParaRPr>
          </a:p>
          <a:p>
            <a:pPr marL="492125" indent="-457200" algn="just">
              <a:buFont typeface="+mj-lt"/>
              <a:buAutoNum type="arabicPeriod"/>
            </a:pPr>
            <a:r>
              <a:rPr lang="es-ES" sz="1800" dirty="0">
                <a:solidFill>
                  <a:schemeClr val="tx1"/>
                </a:solidFill>
              </a:rPr>
              <a:t>El abono de la </a:t>
            </a:r>
            <a:r>
              <a:rPr lang="es-ES" sz="1800" b="1" dirty="0">
                <a:solidFill>
                  <a:schemeClr val="tx1"/>
                </a:solidFill>
              </a:rPr>
              <a:t>primera anualidad </a:t>
            </a:r>
            <a:r>
              <a:rPr lang="es-ES" sz="1800" dirty="0">
                <a:solidFill>
                  <a:schemeClr val="tx1"/>
                </a:solidFill>
              </a:rPr>
              <a:t>se tramitará dentro del mes siguiente a la emisión de la resolución de concesión.</a:t>
            </a:r>
          </a:p>
          <a:p>
            <a:pPr marL="492125" indent="-457200" algn="just">
              <a:buFont typeface="+mj-lt"/>
              <a:buAutoNum type="arabicPeriod"/>
            </a:pPr>
            <a:endParaRPr lang="es-ES" sz="1800" dirty="0">
              <a:solidFill>
                <a:schemeClr val="tx1"/>
              </a:solidFill>
            </a:endParaRPr>
          </a:p>
          <a:p>
            <a:pPr marL="492125" indent="-457200" algn="just">
              <a:buFont typeface="+mj-lt"/>
              <a:buAutoNum type="arabicPeriod"/>
            </a:pPr>
            <a:r>
              <a:rPr lang="es-ES" sz="1800" dirty="0">
                <a:solidFill>
                  <a:schemeClr val="tx1"/>
                </a:solidFill>
              </a:rPr>
              <a:t>El abono de la </a:t>
            </a:r>
            <a:r>
              <a:rPr lang="es-ES" sz="1800" b="1" dirty="0">
                <a:solidFill>
                  <a:schemeClr val="tx1"/>
                </a:solidFill>
              </a:rPr>
              <a:t>segunda y tercera anualidad </a:t>
            </a:r>
            <a:r>
              <a:rPr lang="es-ES" sz="1800" dirty="0">
                <a:solidFill>
                  <a:schemeClr val="tx1"/>
                </a:solidFill>
              </a:rPr>
              <a:t>se tramitará en el plazo de un mes desde que ha sido comprobada la conformidad de los documentos justificativos de la liquidación de cada anualidad.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4C6A38F-EB3F-8A7C-009C-CDC574F73F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9875838" cy="1355725"/>
          </a:xfrm>
          <a:prstGeom prst="rect">
            <a:avLst/>
          </a:prstGeom>
          <a:solidFill>
            <a:srgbClr val="B6CB7B"/>
          </a:solidFill>
          <a:ln>
            <a:noFill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es-ES" altLang="es-ES" sz="3600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PAGO DE LA AYUDA</a:t>
            </a:r>
            <a:endParaRPr lang="es-ES" altLang="es-ES" sz="3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8" name="Gráfico 7" descr="Cheque bancario con relleno sólido">
            <a:extLst>
              <a:ext uri="{FF2B5EF4-FFF2-40B4-BE49-F238E27FC236}">
                <a16:creationId xmlns:a16="http://schemas.microsoft.com/office/drawing/2014/main" id="{01329651-B109-A240-4101-7C90E38CD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000" y="2057399"/>
            <a:ext cx="1099268" cy="108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1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273235BA-E685-C82C-9FB7-E4ED67ECA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00421"/>
            <a:ext cx="9144000" cy="1008062"/>
          </a:xfrm>
          <a:prstGeom prst="rect">
            <a:avLst/>
          </a:prstGeom>
          <a:solidFill>
            <a:srgbClr val="B6CB7B"/>
          </a:solidFill>
          <a:ln>
            <a:noFill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es-ES" altLang="es-E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CUANTÍA DE LA AYUDA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3A9ACA-02F0-AE05-149D-E6F031630B3B}"/>
              </a:ext>
            </a:extLst>
          </p:cNvPr>
          <p:cNvSpPr txBox="1"/>
          <p:nvPr/>
        </p:nvSpPr>
        <p:spPr>
          <a:xfrm>
            <a:off x="1798164" y="2009476"/>
            <a:ext cx="835342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000000"/>
              </a:buClr>
              <a:buSzPct val="100000"/>
              <a:defRPr/>
            </a:pPr>
            <a:endParaRPr lang="es-ES" dirty="0">
              <a:solidFill>
                <a:schemeClr val="tx1"/>
              </a:solidFill>
              <a:cs typeface="+mn-cs"/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dirty="0">
              <a:solidFill>
                <a:schemeClr val="tx1"/>
              </a:solidFill>
              <a:cs typeface="+mn-cs"/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dirty="0">
              <a:solidFill>
                <a:schemeClr val="tx1"/>
              </a:solidFill>
              <a:cs typeface="+mn-cs"/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dirty="0">
              <a:solidFill>
                <a:schemeClr val="tx1"/>
              </a:solidFill>
              <a:cs typeface="+mn-cs"/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dirty="0">
              <a:solidFill>
                <a:schemeClr val="tx1"/>
              </a:solidFill>
              <a:cs typeface="+mn-cs"/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dirty="0">
              <a:solidFill>
                <a:schemeClr val="tx1"/>
              </a:solidFill>
              <a:cs typeface="+mn-cs"/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dirty="0">
              <a:solidFill>
                <a:schemeClr val="tx1"/>
              </a:solidFill>
              <a:cs typeface="+mn-cs"/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dirty="0">
              <a:solidFill>
                <a:schemeClr val="tx1"/>
              </a:solidFill>
              <a:cs typeface="+mn-cs"/>
            </a:endParaRPr>
          </a:p>
          <a:p>
            <a:pPr algn="just" eaLnBrk="1" hangingPunct="1">
              <a:buClr>
                <a:srgbClr val="000000"/>
              </a:buClr>
              <a:buSzPct val="100000"/>
              <a:defRPr/>
            </a:pPr>
            <a:endParaRPr lang="es-ES" dirty="0">
              <a:solidFill>
                <a:schemeClr val="tx1"/>
              </a:solidFill>
              <a:highlight>
                <a:srgbClr val="FFFF00"/>
              </a:highlight>
              <a:cs typeface="+mn-cs"/>
            </a:endParaRPr>
          </a:p>
          <a:p>
            <a:pPr marL="1028700" lvl="1" algn="just" eaLnBrk="1" hangingPunct="1">
              <a:defRPr/>
            </a:pPr>
            <a:endParaRPr lang="es-ES" altLang="es-ES" dirty="0">
              <a:solidFill>
                <a:srgbClr val="000000"/>
              </a:solidFill>
              <a:cs typeface="DejaVu Sans" charset="0"/>
            </a:endParaRPr>
          </a:p>
          <a:p>
            <a:pPr algn="just" eaLnBrk="1" hangingPunct="1">
              <a:buClr>
                <a:srgbClr val="000000"/>
              </a:buClr>
              <a:buSzPct val="100000"/>
              <a:defRPr/>
            </a:pPr>
            <a:endParaRPr lang="es-ES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0FC761F-2EF5-F863-EF5C-2637F0979C9F}"/>
              </a:ext>
            </a:extLst>
          </p:cNvPr>
          <p:cNvSpPr/>
          <p:nvPr/>
        </p:nvSpPr>
        <p:spPr>
          <a:xfrm>
            <a:off x="2671231" y="2690336"/>
            <a:ext cx="6143626" cy="14477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011E2C-6A95-DF8A-1879-B3D6B3248C6C}"/>
              </a:ext>
            </a:extLst>
          </p:cNvPr>
          <p:cNvSpPr txBox="1"/>
          <p:nvPr/>
        </p:nvSpPr>
        <p:spPr>
          <a:xfrm>
            <a:off x="2671231" y="2690336"/>
            <a:ext cx="6105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_tradnl" dirty="0"/>
          </a:p>
          <a:p>
            <a:pPr algn="ctr"/>
            <a:r>
              <a:rPr lang="es-ES_tradnl" b="1" dirty="0"/>
              <a:t>Subvención de 30.000 euros que será abonada en tres anualidades de 12.000, 10.000 y 8.000 euros, respectivamente, para el primer, segundo y tercer año de contratación.</a:t>
            </a:r>
          </a:p>
        </p:txBody>
      </p:sp>
    </p:spTree>
    <p:extLst>
      <p:ext uri="{BB962C8B-B14F-4D97-AF65-F5344CB8AC3E}">
        <p14:creationId xmlns:p14="http://schemas.microsoft.com/office/powerpoint/2010/main" val="3682872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4D919-0FE6-2E35-AD70-CFD768D7C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0FFB9C2A-F5AA-A40B-C773-538E57DCC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00421"/>
            <a:ext cx="9144000" cy="1008062"/>
          </a:xfrm>
          <a:prstGeom prst="rect">
            <a:avLst/>
          </a:prstGeom>
          <a:solidFill>
            <a:srgbClr val="B6CB7B"/>
          </a:solidFill>
          <a:ln>
            <a:noFill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es-ES" altLang="es-E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CONVOCATORIA 2024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69FB3BF-03C0-C4B4-8CD8-8BFB3BEC8925}"/>
              </a:ext>
            </a:extLst>
          </p:cNvPr>
          <p:cNvSpPr txBox="1"/>
          <p:nvPr/>
        </p:nvSpPr>
        <p:spPr>
          <a:xfrm>
            <a:off x="1766359" y="1498938"/>
            <a:ext cx="835342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eaLnBrk="1" hangingPunct="1">
              <a:buClr>
                <a:srgbClr val="000000"/>
              </a:buClr>
              <a:buSzPct val="100000"/>
              <a:buFontTx/>
              <a:buChar char="-"/>
              <a:defRPr/>
            </a:pPr>
            <a:endParaRPr lang="es-ES" dirty="0">
              <a:solidFill>
                <a:schemeClr val="tx1"/>
              </a:solidFill>
              <a:cs typeface="+mn-cs"/>
            </a:endParaRPr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Tx/>
              <a:buChar char="-"/>
              <a:defRPr/>
            </a:pPr>
            <a:endParaRPr lang="es-ES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s-ES" dirty="0">
                <a:solidFill>
                  <a:schemeClr val="tx1"/>
                </a:solidFill>
                <a:cs typeface="+mn-cs"/>
              </a:rPr>
              <a:t>Abierto plazo de presentación de solicitudes (</a:t>
            </a:r>
            <a:r>
              <a:rPr lang="es-ES" b="1" dirty="0">
                <a:solidFill>
                  <a:schemeClr val="tx1"/>
                </a:solidFill>
                <a:cs typeface="+mn-cs"/>
              </a:rPr>
              <a:t>Desde el 18 de </a:t>
            </a:r>
            <a:r>
              <a:rPr lang="es-ES" b="1" dirty="0"/>
              <a:t>enero</a:t>
            </a:r>
            <a:r>
              <a:rPr lang="es-ES" b="1" dirty="0">
                <a:solidFill>
                  <a:schemeClr val="tx1"/>
                </a:solidFill>
                <a:cs typeface="+mn-cs"/>
              </a:rPr>
              <a:t> de 2024 hasta el </a:t>
            </a:r>
            <a:r>
              <a:rPr lang="es-ES" b="1" dirty="0"/>
              <a:t>18</a:t>
            </a:r>
            <a:r>
              <a:rPr lang="es-ES" b="1" dirty="0">
                <a:solidFill>
                  <a:schemeClr val="tx1"/>
                </a:solidFill>
                <a:cs typeface="+mn-cs"/>
              </a:rPr>
              <a:t> de </a:t>
            </a:r>
            <a:r>
              <a:rPr lang="es-ES" b="1" dirty="0"/>
              <a:t>junio</a:t>
            </a:r>
            <a:r>
              <a:rPr lang="es-ES" b="1" dirty="0">
                <a:solidFill>
                  <a:schemeClr val="tx1"/>
                </a:solidFill>
                <a:cs typeface="+mn-cs"/>
              </a:rPr>
              <a:t> de 2024</a:t>
            </a:r>
            <a:r>
              <a:rPr lang="es-ES" dirty="0">
                <a:solidFill>
                  <a:schemeClr val="tx1"/>
                </a:solidFill>
                <a:cs typeface="+mn-cs"/>
              </a:rPr>
              <a:t>).</a:t>
            </a:r>
          </a:p>
          <a:p>
            <a:pPr algn="just" eaLnBrk="1" hangingPunct="1">
              <a:buClr>
                <a:srgbClr val="000000"/>
              </a:buClr>
              <a:buSzPct val="100000"/>
              <a:defRPr/>
            </a:pPr>
            <a:endParaRPr lang="es-ES" dirty="0">
              <a:solidFill>
                <a:schemeClr val="tx1"/>
              </a:solidFill>
              <a:cs typeface="+mn-cs"/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dirty="0">
              <a:solidFill>
                <a:schemeClr val="tx1"/>
              </a:solidFill>
              <a:cs typeface="+mn-cs"/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dirty="0">
              <a:solidFill>
                <a:schemeClr val="tx1"/>
              </a:solidFill>
              <a:cs typeface="+mn-cs"/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dirty="0">
              <a:solidFill>
                <a:schemeClr val="tx1"/>
              </a:solidFill>
              <a:cs typeface="+mn-cs"/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dirty="0">
              <a:solidFill>
                <a:schemeClr val="tx1"/>
              </a:solidFill>
              <a:cs typeface="+mn-cs"/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dirty="0">
              <a:solidFill>
                <a:schemeClr val="tx1"/>
              </a:solidFill>
              <a:cs typeface="+mn-cs"/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dirty="0">
              <a:solidFill>
                <a:schemeClr val="tx1"/>
              </a:solidFill>
              <a:cs typeface="+mn-cs"/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dirty="0">
              <a:solidFill>
                <a:schemeClr val="tx1"/>
              </a:solidFill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s-ES" b="1" dirty="0"/>
              <a:t>El contrato deberá haber sido celebrado antes de la presentación de la solicitud de ayuda</a:t>
            </a:r>
            <a:r>
              <a:rPr lang="es-ES" dirty="0"/>
              <a:t>, bien dentro del periodo de admisión de solicitudes, bien dentro de los 6 meses previos al inicio de dicho periodo.</a:t>
            </a:r>
          </a:p>
          <a:p>
            <a:pPr algn="just" eaLnBrk="1" hangingPunct="1">
              <a:buClr>
                <a:srgbClr val="000000"/>
              </a:buClr>
              <a:buSzPct val="100000"/>
              <a:defRPr/>
            </a:pPr>
            <a:endParaRPr lang="es-ES" dirty="0">
              <a:solidFill>
                <a:schemeClr val="tx1"/>
              </a:solidFill>
              <a:highlight>
                <a:srgbClr val="FFFF00"/>
              </a:highlight>
              <a:cs typeface="+mn-cs"/>
            </a:endParaRPr>
          </a:p>
          <a:p>
            <a:pPr marL="1028700" lvl="1" algn="just" eaLnBrk="1" hangingPunct="1">
              <a:defRPr/>
            </a:pPr>
            <a:endParaRPr lang="es-ES" altLang="es-ES" dirty="0">
              <a:solidFill>
                <a:srgbClr val="000000"/>
              </a:solidFill>
              <a:cs typeface="DejaVu Sans" charset="0"/>
            </a:endParaRPr>
          </a:p>
          <a:p>
            <a:pPr algn="just" eaLnBrk="1" hangingPunct="1">
              <a:buClr>
                <a:srgbClr val="000000"/>
              </a:buClr>
              <a:buSzPct val="100000"/>
              <a:defRPr/>
            </a:pPr>
            <a:endParaRPr lang="es-ES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3F49FBA-C108-F883-CA2E-978C40650964}"/>
              </a:ext>
            </a:extLst>
          </p:cNvPr>
          <p:cNvSpPr/>
          <p:nvPr/>
        </p:nvSpPr>
        <p:spPr>
          <a:xfrm>
            <a:off x="2709332" y="3124199"/>
            <a:ext cx="6143626" cy="14477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04FE83-C1FC-24E0-64D0-035383DDC291}"/>
              </a:ext>
            </a:extLst>
          </p:cNvPr>
          <p:cNvSpPr txBox="1"/>
          <p:nvPr/>
        </p:nvSpPr>
        <p:spPr>
          <a:xfrm>
            <a:off x="2709332" y="2904403"/>
            <a:ext cx="6105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_tradnl" dirty="0"/>
          </a:p>
          <a:p>
            <a:pPr algn="ctr"/>
            <a:r>
              <a:rPr lang="es-ES_tradnl" dirty="0"/>
              <a:t>Presentación de las solicitudes a través de la </a:t>
            </a:r>
            <a:r>
              <a:rPr lang="es-ES_tradnl" b="1" dirty="0"/>
              <a:t>Sede Electrónica de la Junta de Extremadura </a:t>
            </a:r>
          </a:p>
          <a:p>
            <a:pPr algn="ctr"/>
            <a:endParaRPr lang="es-ES" b="1" dirty="0">
              <a:solidFill>
                <a:schemeClr val="tx1"/>
              </a:solidFill>
              <a:cs typeface="+mn-cs"/>
            </a:endParaRPr>
          </a:p>
          <a:p>
            <a:pPr algn="ctr"/>
            <a:r>
              <a:rPr lang="es-ES" b="1" dirty="0">
                <a:solidFill>
                  <a:schemeClr val="tx1"/>
                </a:solidFill>
                <a:cs typeface="+mn-cs"/>
              </a:rPr>
              <a:t> </a:t>
            </a:r>
            <a:r>
              <a:rPr lang="es-ES" dirty="0">
                <a:solidFill>
                  <a:srgbClr val="F59E00"/>
                </a:solidFill>
              </a:rPr>
              <a:t>Ayuda para el fomento del empleo especializad en comercio exterior- JUNTAEX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3690840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273235BA-E685-C82C-9FB7-E4ED67ECA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9" y="179575"/>
            <a:ext cx="9144000" cy="1008062"/>
          </a:xfrm>
          <a:prstGeom prst="rect">
            <a:avLst/>
          </a:prstGeom>
          <a:solidFill>
            <a:srgbClr val="B6CB7B"/>
          </a:solidFill>
          <a:ln>
            <a:noFill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es-ES" altLang="es-E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WEB(JUNTAEX.ES)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3A9ACA-02F0-AE05-149D-E6F031630B3B}"/>
              </a:ext>
            </a:extLst>
          </p:cNvPr>
          <p:cNvSpPr txBox="1"/>
          <p:nvPr/>
        </p:nvSpPr>
        <p:spPr>
          <a:xfrm>
            <a:off x="1219200" y="1369675"/>
            <a:ext cx="97536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chemeClr val="tx1"/>
              </a:solidFill>
              <a:cs typeface="+mn-cs"/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chemeClr val="tx1"/>
              </a:solidFill>
              <a:cs typeface="+mn-cs"/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chemeClr val="tx1"/>
              </a:solidFill>
              <a:cs typeface="+mn-cs"/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chemeClr val="tx1"/>
              </a:solidFill>
              <a:cs typeface="+mn-cs"/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chemeClr val="tx1"/>
              </a:solidFill>
              <a:cs typeface="+mn-cs"/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chemeClr val="tx1"/>
              </a:solidFill>
              <a:cs typeface="+mn-cs"/>
            </a:endParaRPr>
          </a:p>
          <a:p>
            <a:pPr algn="just" eaLnBrk="1" hangingPunct="1">
              <a:buClr>
                <a:srgbClr val="000000"/>
              </a:buClr>
              <a:buSzPct val="100000"/>
              <a:defRPr/>
            </a:pPr>
            <a:endParaRPr lang="es-ES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A05D9CC-3F64-3FA2-9111-426589EEC539}"/>
              </a:ext>
            </a:extLst>
          </p:cNvPr>
          <p:cNvSpPr txBox="1"/>
          <p:nvPr/>
        </p:nvSpPr>
        <p:spPr>
          <a:xfrm>
            <a:off x="1523999" y="4450010"/>
            <a:ext cx="95916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_tradnl" dirty="0"/>
              <a:t>Toda la información relativa a la ayuda.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_tradnl" dirty="0"/>
              <a:t>Enlace directo a la Sede Electrónica para la presentación de la solicitud.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_tradnl" dirty="0"/>
              <a:t>Anexos descargables y editables.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_tradnl" dirty="0"/>
              <a:t>Recursos, modelos y ejemplos descargables.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_tradnl" dirty="0"/>
              <a:t>Contacto (Servicio Tuatención)</a:t>
            </a:r>
          </a:p>
        </p:txBody>
      </p:sp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CD12DCB6-371F-F9F7-D4A4-870405699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703919"/>
            <a:ext cx="9144000" cy="222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84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4" name="Rectangle 5126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5155" name="Rectangle 5128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cxnSp>
        <p:nvCxnSpPr>
          <p:cNvPr id="5156" name="Straight Connector 5130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7" name="Rectangle 5132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 useBgFill="1">
        <p:nvSpPr>
          <p:cNvPr id="5158" name="Rectangle 5134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cxnSp>
        <p:nvCxnSpPr>
          <p:cNvPr id="5159" name="Straight Connector 5136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0" name="Rectangle 5138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5122" name="Rectangle 1">
            <a:extLst>
              <a:ext uri="{FF2B5EF4-FFF2-40B4-BE49-F238E27FC236}">
                <a16:creationId xmlns:a16="http://schemas.microsoft.com/office/drawing/2014/main" id="{CEE08DD5-7C62-7E44-54F2-D4EE17D53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338" y="2189948"/>
            <a:ext cx="4392135" cy="1133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s-ES" sz="4000" b="1" cap="all" spc="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Solicitudes </a:t>
            </a:r>
          </a:p>
        </p:txBody>
      </p:sp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A682DE3F-8E1E-3213-AFBD-A2495D11B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48" y="360218"/>
            <a:ext cx="6782103" cy="543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7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12843667-143B-6003-01F0-413272117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4559"/>
            <a:ext cx="9144000" cy="1008063"/>
          </a:xfrm>
          <a:prstGeom prst="rect">
            <a:avLst/>
          </a:prstGeom>
          <a:solidFill>
            <a:srgbClr val="B6CB7B"/>
          </a:solidFill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BENEFICIARIOS DE LA AYUDA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E783D6-26FE-E09E-E679-D497BB7688DA}"/>
              </a:ext>
            </a:extLst>
          </p:cNvPr>
          <p:cNvSpPr txBox="1"/>
          <p:nvPr/>
        </p:nvSpPr>
        <p:spPr>
          <a:xfrm>
            <a:off x="1951039" y="1628775"/>
            <a:ext cx="8289925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es-ES" b="1" u="sng" dirty="0"/>
          </a:p>
          <a:p>
            <a:pPr marL="285750" indent="-285750" algn="just"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s-ES" b="1" u="sng" dirty="0"/>
              <a:t>Personas físicas y jurídicas</a:t>
            </a:r>
            <a:r>
              <a:rPr lang="es-ES" b="1" dirty="0"/>
              <a:t> </a:t>
            </a:r>
            <a:r>
              <a:rPr lang="es-ES" dirty="0"/>
              <a:t>que tengan la consideración de </a:t>
            </a:r>
            <a:r>
              <a:rPr lang="es-ES" b="1" dirty="0"/>
              <a:t>pequeña y mediana empresa</a:t>
            </a:r>
            <a:r>
              <a:rPr lang="es-ES" dirty="0"/>
              <a:t> y que ejerzan una actividad económica en el territorio de la Comunidad Autónoma de Extremadura y </a:t>
            </a:r>
            <a:r>
              <a:rPr lang="es-ES" b="1" dirty="0"/>
              <a:t>cumplir los siguientes requisitos: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es-ES" dirty="0"/>
          </a:p>
          <a:p>
            <a:pPr marL="285750" indent="-285750" algn="just"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es-ES" dirty="0"/>
          </a:p>
          <a:p>
            <a:pPr marL="742950" lvl="1" indent="-285750" algn="just"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s-ES" dirty="0"/>
              <a:t>Desarrollar en Extremadura actividades de transformación, de fabricación, de construcción, de instalación o de producción, así como de comercio al por mayor y de servicios.</a:t>
            </a:r>
          </a:p>
          <a:p>
            <a:pPr marL="742950" lvl="1" indent="-285750" algn="just"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es-ES" dirty="0"/>
          </a:p>
          <a:p>
            <a:pPr marL="742950" lvl="1" indent="-285750" algn="just"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s-ES" dirty="0"/>
              <a:t>Tener el puesto de trabajo por el que se solicita la subvención en centros de la empresa radicados en Extremadura, hasta el fin del periodo de obligaciones.</a:t>
            </a:r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es-ES" dirty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dirty="0"/>
          </a:p>
          <a:p>
            <a:pPr algn="just">
              <a:buClr>
                <a:srgbClr val="000000"/>
              </a:buClr>
              <a:buSzPct val="100000"/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ABF49-609E-52AD-8707-85587FD6B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CAA1CDCC-3C2A-43D4-9B6E-5298BA7FE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4559"/>
            <a:ext cx="9144000" cy="1008063"/>
          </a:xfrm>
          <a:prstGeom prst="rect">
            <a:avLst/>
          </a:prstGeom>
          <a:solidFill>
            <a:srgbClr val="B6CB7B"/>
          </a:solidFill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OBLIGACIONES DE LOS BENEFICIARIOS DE LA AYUDA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38287A-F79A-A85B-C870-94958391E11E}"/>
              </a:ext>
            </a:extLst>
          </p:cNvPr>
          <p:cNvSpPr txBox="1"/>
          <p:nvPr/>
        </p:nvSpPr>
        <p:spPr>
          <a:xfrm>
            <a:off x="1951039" y="1628775"/>
            <a:ext cx="8289925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es-ES" b="1" u="sng" dirty="0"/>
          </a:p>
          <a:p>
            <a:pPr marL="285750" indent="-285750" algn="just"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s-ES" b="1" dirty="0"/>
              <a:t>Mantener la contratación </a:t>
            </a:r>
            <a:r>
              <a:rPr lang="es-ES" dirty="0"/>
              <a:t>indefinida durante un periodo  mínimo de </a:t>
            </a:r>
            <a:r>
              <a:rPr lang="es-ES" b="1" dirty="0"/>
              <a:t>3 años </a:t>
            </a:r>
            <a:r>
              <a:rPr lang="es-ES" dirty="0"/>
              <a:t>desde la fecha de alta del contrato en la Seguridad Social.</a:t>
            </a:r>
          </a:p>
          <a:p>
            <a:pPr algn="just">
              <a:buClr>
                <a:srgbClr val="000000"/>
              </a:buClr>
              <a:buSzPct val="100000"/>
              <a:defRPr/>
            </a:pPr>
            <a:endParaRPr lang="es-ES" dirty="0"/>
          </a:p>
          <a:p>
            <a:pPr marL="285750" indent="-285750" algn="just"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s-ES" b="1" dirty="0"/>
              <a:t>Mantener el grupo de cotización </a:t>
            </a:r>
            <a:r>
              <a:rPr lang="es-ES" dirty="0"/>
              <a:t>del trabajador durante un periodo mínimo de </a:t>
            </a:r>
            <a:r>
              <a:rPr lang="es-ES" b="1" dirty="0"/>
              <a:t>3 años </a:t>
            </a:r>
            <a:r>
              <a:rPr lang="es-ES" dirty="0"/>
              <a:t>desde la fecha de alta.</a:t>
            </a:r>
          </a:p>
          <a:p>
            <a:pPr algn="just">
              <a:buClr>
                <a:srgbClr val="000000"/>
              </a:buClr>
              <a:buSzPct val="100000"/>
              <a:defRPr/>
            </a:pPr>
            <a:endParaRPr lang="es-ES" dirty="0"/>
          </a:p>
          <a:p>
            <a:pPr marL="285750" indent="-285750" algn="just"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s-ES" b="1" dirty="0"/>
              <a:t>Mantener la jornada laboral a tiempo completo </a:t>
            </a:r>
            <a:r>
              <a:rPr lang="es-ES" dirty="0"/>
              <a:t>durante un periodo mínimo de 3 años desde la fecha de alta.</a:t>
            </a:r>
          </a:p>
          <a:p>
            <a:pPr algn="just">
              <a:buClr>
                <a:srgbClr val="000000"/>
              </a:buClr>
              <a:buSzPct val="100000"/>
              <a:defRPr/>
            </a:pPr>
            <a:endParaRPr lang="es-ES" dirty="0"/>
          </a:p>
          <a:p>
            <a:pPr marL="285750" indent="-285750" algn="just"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s-ES" b="1" dirty="0"/>
              <a:t>Mantener al trabajador en códigos de cotización adscritos a la Comunidad de Extremadura</a:t>
            </a:r>
            <a:r>
              <a:rPr lang="es-ES" dirty="0"/>
              <a:t> durante un periodo mínimo de 3 años desde la fecha de alta.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dirty="0"/>
          </a:p>
          <a:p>
            <a:pPr algn="just">
              <a:buClr>
                <a:srgbClr val="000000"/>
              </a:buClr>
              <a:buSzPct val="100000"/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8637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2AAE989B-98E7-1A6A-0F2A-6BBDFA166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8499" y="176170"/>
            <a:ext cx="9144000" cy="1008063"/>
          </a:xfrm>
          <a:prstGeom prst="rect">
            <a:avLst/>
          </a:prstGeom>
          <a:solidFill>
            <a:srgbClr val="B6CB7B"/>
          </a:solidFill>
          <a:ln>
            <a:noFill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defRPr/>
            </a:pPr>
            <a:r>
              <a:rPr lang="es-ES" altLang="es-E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DejaVu Sans" pitchFamily="34" charset="0"/>
                <a:cs typeface="Calibri" panose="020F0502020204030204" pitchFamily="34" charset="0"/>
              </a:rPr>
              <a:t>REQUISITOS QUE DEBEN CUMPLIR </a:t>
            </a:r>
          </a:p>
          <a:p>
            <a:pPr algn="ctr" eaLnBrk="1" hangingPunct="1">
              <a:defRPr/>
            </a:pPr>
            <a:r>
              <a:rPr lang="es-ES" altLang="es-E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DejaVu Sans" pitchFamily="34" charset="0"/>
                <a:cs typeface="Calibri" panose="020F0502020204030204" pitchFamily="34" charset="0"/>
              </a:rPr>
              <a:t>LAS PERSONAS CONTRATADAS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4F11CD4-18D7-0285-548D-6626ECA91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4875546"/>
              </p:ext>
            </p:extLst>
          </p:nvPr>
        </p:nvGraphicFramePr>
        <p:xfrm>
          <a:off x="1659468" y="1662356"/>
          <a:ext cx="8933031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3D6A8641-71D1-8414-BAB5-727D60A37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225" y="180976"/>
            <a:ext cx="9144000" cy="1008063"/>
          </a:xfrm>
          <a:prstGeom prst="rect">
            <a:avLst/>
          </a:prstGeom>
          <a:solidFill>
            <a:srgbClr val="B6CB7B"/>
          </a:solidFill>
          <a:ln>
            <a:noFill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defRPr/>
            </a:pPr>
            <a:r>
              <a:rPr lang="es-ES" altLang="es-E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DejaVu Sans" pitchFamily="34" charset="0"/>
                <a:cs typeface="Calibri" panose="020F0502020204030204" pitchFamily="34" charset="0"/>
              </a:rPr>
              <a:t>CONDICIONES DE ELEGIBILIDAD</a:t>
            </a:r>
            <a:r>
              <a:rPr lang="es-ES" altLang="es-E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jaVu Sans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ECEE6F-AFBC-053D-E159-96823FC9CF4E}"/>
              </a:ext>
            </a:extLst>
          </p:cNvPr>
          <p:cNvSpPr txBox="1"/>
          <p:nvPr/>
        </p:nvSpPr>
        <p:spPr>
          <a:xfrm>
            <a:off x="1184333" y="1532330"/>
            <a:ext cx="1055564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Será</a:t>
            </a:r>
            <a:r>
              <a:rPr lang="es-ES" dirty="0"/>
              <a:t> </a:t>
            </a:r>
            <a:r>
              <a:rPr lang="es-ES" b="1" dirty="0"/>
              <a:t>subvencionable la celebración del contrato </a:t>
            </a:r>
            <a:r>
              <a:rPr lang="es-ES" b="1" u="sng" dirty="0"/>
              <a:t>siempre que cumpla las siguientes condiciones</a:t>
            </a:r>
            <a:r>
              <a:rPr lang="es-ES" u="sng" dirty="0"/>
              <a:t> </a:t>
            </a:r>
            <a:r>
              <a:rPr lang="es-ES" dirty="0"/>
              <a:t>:</a:t>
            </a:r>
          </a:p>
          <a:p>
            <a:pPr marL="228600" indent="-228600">
              <a:buFont typeface="+mj-lt"/>
              <a:buAutoNum type="arabicPeriod"/>
            </a:pPr>
            <a:endParaRPr lang="es-ES" sz="1600" dirty="0"/>
          </a:p>
          <a:p>
            <a:pPr marL="285750" indent="-285750">
              <a:buFont typeface="+mj-lt"/>
              <a:buAutoNum type="arabicPeriod"/>
            </a:pPr>
            <a:r>
              <a:rPr lang="es-ES" dirty="0"/>
              <a:t>Sea celebrado con personas que cumpliendo los requisitos anteriores</a:t>
            </a:r>
          </a:p>
          <a:p>
            <a:pPr marL="1200150" lvl="2" indent="-285750">
              <a:buFont typeface="+mj-lt"/>
              <a:buAutoNum type="arabicPeriod"/>
            </a:pPr>
            <a:r>
              <a:rPr lang="es-ES" dirty="0"/>
              <a:t>Estuvieran </a:t>
            </a:r>
            <a:r>
              <a:rPr lang="es-ES" b="1" dirty="0"/>
              <a:t>desempleadas al día de la contratación</a:t>
            </a:r>
          </a:p>
          <a:p>
            <a:pPr marL="1200150" lvl="2" indent="-285750">
              <a:buFont typeface="+mj-lt"/>
              <a:buAutoNum type="arabicPeriod"/>
            </a:pPr>
            <a:r>
              <a:rPr lang="es-ES" b="1" dirty="0"/>
              <a:t>No hubieran presentado servicios en los 6 meses anteriores</a:t>
            </a:r>
            <a:r>
              <a:rPr lang="es-ES" dirty="0"/>
              <a:t>, mediante contratos de duración determinada durante un periodo, continuo o discontinuo, </a:t>
            </a:r>
            <a:r>
              <a:rPr lang="es-ES" b="1" dirty="0"/>
              <a:t>superior a 30 días efectivamente trabajados según vida laboral, en la misma empresa contratante o vinculadas</a:t>
            </a:r>
            <a:r>
              <a:rPr lang="es-ES" dirty="0"/>
              <a:t>.</a:t>
            </a:r>
          </a:p>
          <a:p>
            <a:pPr marL="285750" indent="-285750">
              <a:buFont typeface="+mj-lt"/>
              <a:buAutoNum type="arabicPeriod"/>
            </a:pPr>
            <a:endParaRPr lang="es-ES" dirty="0"/>
          </a:p>
          <a:p>
            <a:pPr marL="285750" indent="-285750">
              <a:buFont typeface="+mj-lt"/>
              <a:buAutoNum type="arabicPeriod"/>
            </a:pPr>
            <a:r>
              <a:rPr lang="es-ES" dirty="0"/>
              <a:t>Tenga carácter </a:t>
            </a:r>
            <a:r>
              <a:rPr lang="es-ES" b="1" dirty="0"/>
              <a:t>indefinido y a jornada completa</a:t>
            </a:r>
            <a:r>
              <a:rPr lang="es-ES" dirty="0"/>
              <a:t>.</a:t>
            </a:r>
          </a:p>
          <a:p>
            <a:pPr marL="285750" indent="-285750">
              <a:buFont typeface="+mj-lt"/>
              <a:buAutoNum type="arabicPeriod"/>
            </a:pPr>
            <a:endParaRPr lang="es-ES" dirty="0"/>
          </a:p>
          <a:p>
            <a:pPr marL="285750" indent="-285750">
              <a:buFont typeface="+mj-lt"/>
              <a:buAutoNum type="arabicPeriod"/>
            </a:pPr>
            <a:r>
              <a:rPr lang="es-ES" dirty="0"/>
              <a:t>Tenga un </a:t>
            </a:r>
            <a:r>
              <a:rPr lang="es-ES" b="1" dirty="0"/>
              <a:t>código de cuenta de cotización a la Seguridad Social </a:t>
            </a:r>
            <a:r>
              <a:rPr lang="es-ES" dirty="0"/>
              <a:t>que corresponda a las provincias de </a:t>
            </a:r>
            <a:r>
              <a:rPr lang="es-ES" b="1" dirty="0"/>
              <a:t>Badajoz</a:t>
            </a:r>
            <a:r>
              <a:rPr lang="es-ES" dirty="0"/>
              <a:t> o </a:t>
            </a:r>
            <a:r>
              <a:rPr lang="es-ES" b="1" dirty="0"/>
              <a:t>Cáceres</a:t>
            </a:r>
            <a:r>
              <a:rPr lang="es-ES" dirty="0"/>
              <a:t>.</a:t>
            </a:r>
          </a:p>
          <a:p>
            <a:pPr marL="285750" indent="-285750">
              <a:buFont typeface="+mj-lt"/>
              <a:buAutoNum type="arabicPeriod"/>
            </a:pPr>
            <a:endParaRPr lang="es-ES" dirty="0"/>
          </a:p>
          <a:p>
            <a:pPr marL="285750" indent="-285750">
              <a:buFont typeface="+mj-lt"/>
              <a:buAutoNum type="arabicPeriod"/>
            </a:pPr>
            <a:r>
              <a:rPr lang="es-ES" dirty="0"/>
              <a:t>Esté encuadrado en el </a:t>
            </a:r>
            <a:r>
              <a:rPr lang="es-ES" b="1" dirty="0"/>
              <a:t>grupo de cotización acorde a la titulación de la persona contratada</a:t>
            </a:r>
            <a:r>
              <a:rPr lang="es-ES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dirty="0"/>
              <a:t>Ingenieros, licenciados universitarios o grados equivalentes: Grupo I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dirty="0"/>
              <a:t>Ingenieros técnicos, diplomados universitarios o equivalente: Grupo II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dirty="0"/>
              <a:t>Formación Profesional de grado superior: Grupo III</a:t>
            </a:r>
          </a:p>
        </p:txBody>
      </p:sp>
    </p:spTree>
    <p:extLst>
      <p:ext uri="{BB962C8B-B14F-4D97-AF65-F5344CB8AC3E}">
        <p14:creationId xmlns:p14="http://schemas.microsoft.com/office/powerpoint/2010/main" val="4024661604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Personalizado 1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7C891D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1149</Words>
  <Application>Microsoft Office PowerPoint</Application>
  <PresentationFormat>Panorámica</PresentationFormat>
  <Paragraphs>140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Calibri</vt:lpstr>
      <vt:lpstr>Corbel</vt:lpstr>
      <vt:lpstr>DejaVu Sans</vt:lpstr>
      <vt:lpstr>Times New Roman</vt:lpstr>
      <vt:lpstr>Wingdings</vt:lpstr>
      <vt:lpstr>Base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PAGO DE LA AYUDA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 Gómez Bravo</dc:creator>
  <cp:lastModifiedBy>Gabriel Gómez Bravo</cp:lastModifiedBy>
  <cp:revision>49</cp:revision>
  <dcterms:created xsi:type="dcterms:W3CDTF">2023-11-22T08:38:00Z</dcterms:created>
  <dcterms:modified xsi:type="dcterms:W3CDTF">2024-05-06T10:06:03Z</dcterms:modified>
</cp:coreProperties>
</file>