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DF82081A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8" r:id="rId2"/>
  </p:sldIdLst>
  <p:sldSz cx="15119350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62D292-6601-19D0-787B-212CF650CE25}" name="Juan Diego  Tejeda Pino" initials="JT" userId="S::juan.tejeda@gpex.es::9bee79eb-651b-46e3-b0ef-aeeb083e99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Diego  Tejeda Pino" userId="9bee79eb-651b-46e3-b0ef-aeeb083e99bb" providerId="ADAL" clId="{91D5F810-9500-4528-8B2D-E58F5C0CB954}"/>
    <pc:docChg chg="custSel delSld modSld">
      <pc:chgData name="Juan Diego  Tejeda Pino" userId="9bee79eb-651b-46e3-b0ef-aeeb083e99bb" providerId="ADAL" clId="{91D5F810-9500-4528-8B2D-E58F5C0CB954}" dt="2024-09-23T10:16:53.839" v="76" actId="1076"/>
      <pc:docMkLst>
        <pc:docMk/>
      </pc:docMkLst>
      <pc:sldChg chg="del">
        <pc:chgData name="Juan Diego  Tejeda Pino" userId="9bee79eb-651b-46e3-b0ef-aeeb083e99bb" providerId="ADAL" clId="{91D5F810-9500-4528-8B2D-E58F5C0CB954}" dt="2024-09-23T10:16:02.077" v="1" actId="47"/>
        <pc:sldMkLst>
          <pc:docMk/>
          <pc:sldMk cId="2183417930" sldId="257"/>
        </pc:sldMkLst>
      </pc:sldChg>
      <pc:sldChg chg="delSp modSp mod">
        <pc:chgData name="Juan Diego  Tejeda Pino" userId="9bee79eb-651b-46e3-b0ef-aeeb083e99bb" providerId="ADAL" clId="{91D5F810-9500-4528-8B2D-E58F5C0CB954}" dt="2024-09-23T10:16:53.839" v="76" actId="1076"/>
        <pc:sldMkLst>
          <pc:docMk/>
          <pc:sldMk cId="3749840922" sldId="258"/>
        </pc:sldMkLst>
        <pc:spChg chg="mod">
          <ac:chgData name="Juan Diego  Tejeda Pino" userId="9bee79eb-651b-46e3-b0ef-aeeb083e99bb" providerId="ADAL" clId="{91D5F810-9500-4528-8B2D-E58F5C0CB954}" dt="2024-09-23T10:16:52.263" v="75" actId="1076"/>
          <ac:spMkLst>
            <pc:docMk/>
            <pc:sldMk cId="3749840922" sldId="258"/>
            <ac:spMk id="6" creationId="{5D29F8BF-3451-7142-7AEF-1F698CBD199D}"/>
          </ac:spMkLst>
        </pc:spChg>
        <pc:spChg chg="del">
          <ac:chgData name="Juan Diego  Tejeda Pino" userId="9bee79eb-651b-46e3-b0ef-aeeb083e99bb" providerId="ADAL" clId="{91D5F810-9500-4528-8B2D-E58F5C0CB954}" dt="2024-09-23T10:16:48.722" v="74" actId="478"/>
          <ac:spMkLst>
            <pc:docMk/>
            <pc:sldMk cId="3749840922" sldId="258"/>
            <ac:spMk id="7" creationId="{4CCC0B12-76CB-9B21-761E-35232284E43A}"/>
          </ac:spMkLst>
        </pc:spChg>
        <pc:spChg chg="mod">
          <ac:chgData name="Juan Diego  Tejeda Pino" userId="9bee79eb-651b-46e3-b0ef-aeeb083e99bb" providerId="ADAL" clId="{91D5F810-9500-4528-8B2D-E58F5C0CB954}" dt="2024-09-23T10:16:53.839" v="76" actId="1076"/>
          <ac:spMkLst>
            <pc:docMk/>
            <pc:sldMk cId="3749840922" sldId="258"/>
            <ac:spMk id="10" creationId="{07C6F3C0-DA36-AA10-6885-DB4BFB2C5B93}"/>
          </ac:spMkLst>
        </pc:spChg>
      </pc:sldChg>
      <pc:sldChg chg="del">
        <pc:chgData name="Juan Diego  Tejeda Pino" userId="9bee79eb-651b-46e3-b0ef-aeeb083e99bb" providerId="ADAL" clId="{91D5F810-9500-4528-8B2D-E58F5C0CB954}" dt="2024-09-23T10:16:00.971" v="0" actId="47"/>
        <pc:sldMkLst>
          <pc:docMk/>
          <pc:sldMk cId="1160252564" sldId="259"/>
        </pc:sldMkLst>
      </pc:sldChg>
    </pc:docChg>
  </pc:docChgLst>
</pc:chgInfo>
</file>

<file path=ppt/comments/modernComment_102_DF82081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EFCA9C8-B9F5-4211-9DB3-EF2BEA0150AE}" authorId="{AF62D292-6601-19D0-787B-212CF650CE25}" created="2024-09-17T07:49:37.08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749840922" sldId="258"/>
      <ac:spMk id="7" creationId="{4CCC0B12-76CB-9B21-761E-35232284E43A}"/>
      <ac:txMk cp="0" len="175">
        <ac:context len="192" hash="4062385324"/>
      </ac:txMk>
    </ac:txMkLst>
    <p188:txBody>
      <a:bodyPr/>
      <a:lstStyle/>
      <a:p>
        <a:r>
          <a:rPr lang="es-ES"/>
          <a:t>Adaptar al objetivo especifico que sea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08486"/>
            <a:ext cx="12851448" cy="3634458"/>
          </a:xfrm>
        </p:spPr>
        <p:txBody>
          <a:bodyPr anchor="b"/>
          <a:lstStyle>
            <a:lvl1pPr algn="ctr">
              <a:defRPr sz="913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483102"/>
            <a:ext cx="11339513" cy="2520438"/>
          </a:xfrm>
        </p:spPr>
        <p:txBody>
          <a:bodyPr/>
          <a:lstStyle>
            <a:lvl1pPr marL="0" indent="0" algn="ctr">
              <a:buNone/>
              <a:defRPr sz="3653"/>
            </a:lvl1pPr>
            <a:lvl2pPr marL="695950" indent="0" algn="ctr">
              <a:buNone/>
              <a:defRPr sz="3044"/>
            </a:lvl2pPr>
            <a:lvl3pPr marL="1391900" indent="0" algn="ctr">
              <a:buNone/>
              <a:defRPr sz="2740"/>
            </a:lvl3pPr>
            <a:lvl4pPr marL="2087850" indent="0" algn="ctr">
              <a:buNone/>
              <a:defRPr sz="2436"/>
            </a:lvl4pPr>
            <a:lvl5pPr marL="2783799" indent="0" algn="ctr">
              <a:buNone/>
              <a:defRPr sz="2436"/>
            </a:lvl5pPr>
            <a:lvl6pPr marL="3479749" indent="0" algn="ctr">
              <a:buNone/>
              <a:defRPr sz="2436"/>
            </a:lvl6pPr>
            <a:lvl7pPr marL="4175699" indent="0" algn="ctr">
              <a:buNone/>
              <a:defRPr sz="2436"/>
            </a:lvl7pPr>
            <a:lvl8pPr marL="4871649" indent="0" algn="ctr">
              <a:buNone/>
              <a:defRPr sz="2436"/>
            </a:lvl8pPr>
            <a:lvl9pPr marL="5567599" indent="0" algn="ctr">
              <a:buNone/>
              <a:defRPr sz="243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0099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54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55801"/>
            <a:ext cx="3260110" cy="884690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55801"/>
            <a:ext cx="9591338" cy="884690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39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66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02603"/>
            <a:ext cx="13040439" cy="4342500"/>
          </a:xfrm>
        </p:spPr>
        <p:txBody>
          <a:bodyPr anchor="b"/>
          <a:lstStyle>
            <a:lvl1pPr>
              <a:defRPr sz="913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6986185"/>
            <a:ext cx="13040439" cy="2283618"/>
          </a:xfrm>
        </p:spPr>
        <p:txBody>
          <a:bodyPr/>
          <a:lstStyle>
            <a:lvl1pPr marL="0" indent="0">
              <a:buNone/>
              <a:defRPr sz="3653">
                <a:solidFill>
                  <a:schemeClr val="tx1"/>
                </a:solidFill>
              </a:defRPr>
            </a:lvl1pPr>
            <a:lvl2pPr marL="69595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33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779007"/>
            <a:ext cx="6425724" cy="66237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779007"/>
            <a:ext cx="6425724" cy="66237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16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55804"/>
            <a:ext cx="13040439" cy="201780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559104"/>
            <a:ext cx="6396193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813281"/>
            <a:ext cx="6396193" cy="56087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559104"/>
            <a:ext cx="6427693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813281"/>
            <a:ext cx="6427693" cy="56087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436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753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6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695960"/>
            <a:ext cx="4876384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03083"/>
            <a:ext cx="7654171" cy="7418740"/>
          </a:xfrm>
        </p:spPr>
        <p:txBody>
          <a:bodyPr/>
          <a:lstStyle>
            <a:lvl1pPr>
              <a:defRPr sz="4871"/>
            </a:lvl1pPr>
            <a:lvl2pPr>
              <a:defRPr sz="4262"/>
            </a:lvl2pPr>
            <a:lvl3pPr>
              <a:defRPr sz="3653"/>
            </a:lvl3pPr>
            <a:lvl4pPr>
              <a:defRPr sz="3044"/>
            </a:lvl4pPr>
            <a:lvl5pPr>
              <a:defRPr sz="3044"/>
            </a:lvl5pPr>
            <a:lvl6pPr>
              <a:defRPr sz="3044"/>
            </a:lvl6pPr>
            <a:lvl7pPr>
              <a:defRPr sz="3044"/>
            </a:lvl7pPr>
            <a:lvl8pPr>
              <a:defRPr sz="3044"/>
            </a:lvl8pPr>
            <a:lvl9pPr>
              <a:defRPr sz="304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31820"/>
            <a:ext cx="4876384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998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695960"/>
            <a:ext cx="4876384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03083"/>
            <a:ext cx="7654171" cy="7418740"/>
          </a:xfrm>
        </p:spPr>
        <p:txBody>
          <a:bodyPr anchor="t"/>
          <a:lstStyle>
            <a:lvl1pPr marL="0" indent="0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31820"/>
            <a:ext cx="4876384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872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55804"/>
            <a:ext cx="13040439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779007"/>
            <a:ext cx="13040439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675780"/>
            <a:ext cx="340185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675780"/>
            <a:ext cx="510278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675780"/>
            <a:ext cx="340185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3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91900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975" indent="-347975" algn="l" defTabSz="1391900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3925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39875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58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17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77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36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1962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5574" indent="-347975" algn="l" defTabSz="139190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2_DF82081A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741DA55-D9C6-E7C7-8175-0E117011BB7A}"/>
              </a:ext>
            </a:extLst>
          </p:cNvPr>
          <p:cNvSpPr txBox="1"/>
          <p:nvPr/>
        </p:nvSpPr>
        <p:spPr>
          <a:xfrm>
            <a:off x="1054100" y="2555473"/>
            <a:ext cx="8553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rgbClr val="00B140"/>
                </a:solidFill>
                <a:latin typeface="Gill Sans MT Condensed" panose="020B0506020104020203" pitchFamily="34" charset="0"/>
              </a:rPr>
              <a:t>Consejería de </a:t>
            </a:r>
          </a:p>
          <a:p>
            <a:r>
              <a:rPr lang="es-ES" sz="3600" dirty="0">
                <a:solidFill>
                  <a:srgbClr val="00B140"/>
                </a:solidFill>
                <a:latin typeface="Gill Sans MT Condensed" panose="020B0506020104020203" pitchFamily="34" charset="0"/>
              </a:rPr>
              <a:t>Economía, Empleo y Transformación Digital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29F8BF-3451-7142-7AEF-1F698CBD199D}"/>
              </a:ext>
            </a:extLst>
          </p:cNvPr>
          <p:cNvSpPr/>
          <p:nvPr/>
        </p:nvSpPr>
        <p:spPr>
          <a:xfrm>
            <a:off x="1054100" y="5363738"/>
            <a:ext cx="11601450" cy="2983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Convocatoria: 						Decreto </a:t>
            </a:r>
            <a:r>
              <a:rPr lang="es-ES" sz="3200" dirty="0" err="1">
                <a:solidFill>
                  <a:schemeClr val="tx1"/>
                </a:solidFill>
                <a:latin typeface="Gill Sans MT Condensed" panose="020B0506020104020203" pitchFamily="34" charset="0"/>
              </a:rPr>
              <a:t>xx</a:t>
            </a:r>
            <a:r>
              <a:rPr lang="es-ES" sz="32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/</a:t>
            </a:r>
            <a:r>
              <a:rPr lang="es-ES" sz="3200">
                <a:solidFill>
                  <a:schemeClr val="tx1"/>
                </a:solidFill>
                <a:latin typeface="Gill Sans MT Condensed" panose="020B0506020104020203" pitchFamily="34" charset="0"/>
              </a:rPr>
              <a:t>xxxxxx</a:t>
            </a:r>
            <a:endParaRPr lang="es-ES" sz="3200" dirty="0">
              <a:solidFill>
                <a:schemeClr val="tx1"/>
              </a:solidFill>
              <a:latin typeface="Gill Sans MT Condensed" panose="020B0506020104020203" pitchFamily="34" charset="0"/>
            </a:endParaRPr>
          </a:p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Entidad beneficiaria:  				XXXXXXXX</a:t>
            </a:r>
          </a:p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Inversión aprobada: 				XXXXXXXX €</a:t>
            </a:r>
          </a:p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Subvención concedida:				XXXXXXXX €</a:t>
            </a:r>
          </a:p>
          <a:p>
            <a:pPr>
              <a:lnSpc>
                <a:spcPts val="4500"/>
              </a:lnSpc>
            </a:pPr>
            <a:r>
              <a:rPr lang="es-ES" sz="32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Ayuda financiera de la Unión: 	XXXXXXXX €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7C6F3C0-DA36-AA10-6885-DB4BFB2C5B93}"/>
              </a:ext>
            </a:extLst>
          </p:cNvPr>
          <p:cNvSpPr/>
          <p:nvPr/>
        </p:nvSpPr>
        <p:spPr>
          <a:xfrm>
            <a:off x="1758949" y="4318461"/>
            <a:ext cx="11601451" cy="7572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tx1"/>
                </a:solidFill>
                <a:latin typeface="Gill Sans MT Condensed" panose="020B0506020104020203" pitchFamily="34" charset="0"/>
              </a:rPr>
              <a:t>[[DENOMINACIÓN DEL PROYECTO]]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B0F06EB-046E-2964-33CC-658025CD9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19350" cy="2334981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8CE564F-8262-E1B0-211A-CA37445363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075" y="8638622"/>
            <a:ext cx="11601451" cy="110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8409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161</TotalTime>
  <Words>60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 Condensed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Diego Tejeda</dc:creator>
  <cp:lastModifiedBy>Juan Diego  Tejeda Pino</cp:lastModifiedBy>
  <cp:revision>3</cp:revision>
  <dcterms:created xsi:type="dcterms:W3CDTF">2023-11-22T11:13:11Z</dcterms:created>
  <dcterms:modified xsi:type="dcterms:W3CDTF">2025-04-10T09:48:05Z</dcterms:modified>
</cp:coreProperties>
</file>