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DF82081A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8" r:id="rId2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62D292-6601-19D0-787B-212CF650CE25}" name="Juan Diego  Tejeda Pino" initials="JT" userId="S::juan.tejeda@gpex.es::9bee79eb-651b-46e3-b0ef-aeeb083e99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5E092-C503-4952-BFE8-558C29D9D96F}" v="9" dt="2024-09-24T08:36:34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Diego  Tejeda Pino" userId="9bee79eb-651b-46e3-b0ef-aeeb083e99bb" providerId="ADAL" clId="{91D5F810-9500-4528-8B2D-E58F5C0CB954}"/>
    <pc:docChg chg="custSel delSld modSld">
      <pc:chgData name="Juan Diego  Tejeda Pino" userId="9bee79eb-651b-46e3-b0ef-aeeb083e99bb" providerId="ADAL" clId="{91D5F810-9500-4528-8B2D-E58F5C0CB954}" dt="2024-09-23T10:16:53.839" v="76" actId="1076"/>
      <pc:docMkLst>
        <pc:docMk/>
      </pc:docMkLst>
      <pc:sldChg chg="del">
        <pc:chgData name="Juan Diego  Tejeda Pino" userId="9bee79eb-651b-46e3-b0ef-aeeb083e99bb" providerId="ADAL" clId="{91D5F810-9500-4528-8B2D-E58F5C0CB954}" dt="2024-09-23T10:16:02.077" v="1" actId="47"/>
        <pc:sldMkLst>
          <pc:docMk/>
          <pc:sldMk cId="2183417930" sldId="257"/>
        </pc:sldMkLst>
      </pc:sldChg>
      <pc:sldChg chg="delSp modSp mod">
        <pc:chgData name="Juan Diego  Tejeda Pino" userId="9bee79eb-651b-46e3-b0ef-aeeb083e99bb" providerId="ADAL" clId="{91D5F810-9500-4528-8B2D-E58F5C0CB954}" dt="2024-09-23T10:16:53.839" v="76" actId="1076"/>
        <pc:sldMkLst>
          <pc:docMk/>
          <pc:sldMk cId="3749840922" sldId="258"/>
        </pc:sldMkLst>
        <pc:spChg chg="mod">
          <ac:chgData name="Juan Diego  Tejeda Pino" userId="9bee79eb-651b-46e3-b0ef-aeeb083e99bb" providerId="ADAL" clId="{91D5F810-9500-4528-8B2D-E58F5C0CB954}" dt="2024-09-23T10:16:52.263" v="75" actId="1076"/>
          <ac:spMkLst>
            <pc:docMk/>
            <pc:sldMk cId="3749840922" sldId="258"/>
            <ac:spMk id="6" creationId="{5D29F8BF-3451-7142-7AEF-1F698CBD199D}"/>
          </ac:spMkLst>
        </pc:spChg>
        <pc:spChg chg="del">
          <ac:chgData name="Juan Diego  Tejeda Pino" userId="9bee79eb-651b-46e3-b0ef-aeeb083e99bb" providerId="ADAL" clId="{91D5F810-9500-4528-8B2D-E58F5C0CB954}" dt="2024-09-23T10:16:48.722" v="74" actId="478"/>
          <ac:spMkLst>
            <pc:docMk/>
            <pc:sldMk cId="3749840922" sldId="258"/>
            <ac:spMk id="7" creationId="{4CCC0B12-76CB-9B21-761E-35232284E43A}"/>
          </ac:spMkLst>
        </pc:spChg>
        <pc:spChg chg="mod">
          <ac:chgData name="Juan Diego  Tejeda Pino" userId="9bee79eb-651b-46e3-b0ef-aeeb083e99bb" providerId="ADAL" clId="{91D5F810-9500-4528-8B2D-E58F5C0CB954}" dt="2024-09-23T10:16:53.839" v="76" actId="1076"/>
          <ac:spMkLst>
            <pc:docMk/>
            <pc:sldMk cId="3749840922" sldId="258"/>
            <ac:spMk id="10" creationId="{07C6F3C0-DA36-AA10-6885-DB4BFB2C5B93}"/>
          </ac:spMkLst>
        </pc:spChg>
      </pc:sldChg>
      <pc:sldChg chg="del">
        <pc:chgData name="Juan Diego  Tejeda Pino" userId="9bee79eb-651b-46e3-b0ef-aeeb083e99bb" providerId="ADAL" clId="{91D5F810-9500-4528-8B2D-E58F5C0CB954}" dt="2024-09-23T10:16:00.971" v="0" actId="47"/>
        <pc:sldMkLst>
          <pc:docMk/>
          <pc:sldMk cId="1160252564" sldId="259"/>
        </pc:sldMkLst>
      </pc:sldChg>
    </pc:docChg>
  </pc:docChgLst>
  <pc:docChgLst>
    <pc:chgData name="Juan Diego  Tejeda Pino" userId="9bee79eb-651b-46e3-b0ef-aeeb083e99bb" providerId="ADAL" clId="{3955E092-C503-4952-BFE8-558C29D9D96F}"/>
    <pc:docChg chg="undo custSel modSld">
      <pc:chgData name="Juan Diego  Tejeda Pino" userId="9bee79eb-651b-46e3-b0ef-aeeb083e99bb" providerId="ADAL" clId="{3955E092-C503-4952-BFE8-558C29D9D96F}" dt="2024-09-24T08:37:15.268" v="230" actId="20577"/>
      <pc:docMkLst>
        <pc:docMk/>
      </pc:docMkLst>
      <pc:sldChg chg="addSp delSp modSp mod">
        <pc:chgData name="Juan Diego  Tejeda Pino" userId="9bee79eb-651b-46e3-b0ef-aeeb083e99bb" providerId="ADAL" clId="{3955E092-C503-4952-BFE8-558C29D9D96F}" dt="2024-09-24T08:37:15.268" v="230" actId="20577"/>
        <pc:sldMkLst>
          <pc:docMk/>
          <pc:sldMk cId="3749840922" sldId="258"/>
        </pc:sldMkLst>
        <pc:spChg chg="add mod">
          <ac:chgData name="Juan Diego  Tejeda Pino" userId="9bee79eb-651b-46e3-b0ef-aeeb083e99bb" providerId="ADAL" clId="{3955E092-C503-4952-BFE8-558C29D9D96F}" dt="2024-09-24T08:25:46.668" v="78" actId="693"/>
          <ac:spMkLst>
            <pc:docMk/>
            <pc:sldMk cId="3749840922" sldId="258"/>
            <ac:spMk id="2" creationId="{13DCE72B-18B0-92C6-2767-495885388711}"/>
          </ac:spMkLst>
        </pc:spChg>
        <pc:spChg chg="add del mod">
          <ac:chgData name="Juan Diego  Tejeda Pino" userId="9bee79eb-651b-46e3-b0ef-aeeb083e99bb" providerId="ADAL" clId="{3955E092-C503-4952-BFE8-558C29D9D96F}" dt="2024-09-24T08:35:54.149" v="166" actId="478"/>
          <ac:spMkLst>
            <pc:docMk/>
            <pc:sldMk cId="3749840922" sldId="258"/>
            <ac:spMk id="3" creationId="{E599EC30-AC45-D397-8C0F-20F59AA47D87}"/>
          </ac:spMkLst>
        </pc:spChg>
        <pc:spChg chg="add mod">
          <ac:chgData name="Juan Diego  Tejeda Pino" userId="9bee79eb-651b-46e3-b0ef-aeeb083e99bb" providerId="ADAL" clId="{3955E092-C503-4952-BFE8-558C29D9D96F}" dt="2024-09-24T08:36:06.029" v="169" actId="14100"/>
          <ac:spMkLst>
            <pc:docMk/>
            <pc:sldMk cId="3749840922" sldId="258"/>
            <ac:spMk id="5" creationId="{2C45858C-9590-7D72-BDFF-C290A6FDD8BA}"/>
          </ac:spMkLst>
        </pc:spChg>
        <pc:spChg chg="mod">
          <ac:chgData name="Juan Diego  Tejeda Pino" userId="9bee79eb-651b-46e3-b0ef-aeeb083e99bb" providerId="ADAL" clId="{3955E092-C503-4952-BFE8-558C29D9D96F}" dt="2024-09-24T08:27:16.710" v="130" actId="20577"/>
          <ac:spMkLst>
            <pc:docMk/>
            <pc:sldMk cId="3749840922" sldId="258"/>
            <ac:spMk id="6" creationId="{5D29F8BF-3451-7142-7AEF-1F698CBD199D}"/>
          </ac:spMkLst>
        </pc:spChg>
        <pc:spChg chg="mod">
          <ac:chgData name="Juan Diego  Tejeda Pino" userId="9bee79eb-651b-46e3-b0ef-aeeb083e99bb" providerId="ADAL" clId="{3955E092-C503-4952-BFE8-558C29D9D96F}" dt="2024-09-24T08:26:58.494" v="87" actId="20577"/>
          <ac:spMkLst>
            <pc:docMk/>
            <pc:sldMk cId="3749840922" sldId="258"/>
            <ac:spMk id="10" creationId="{07C6F3C0-DA36-AA10-6885-DB4BFB2C5B93}"/>
          </ac:spMkLst>
        </pc:spChg>
        <pc:spChg chg="add mod">
          <ac:chgData name="Juan Diego  Tejeda Pino" userId="9bee79eb-651b-46e3-b0ef-aeeb083e99bb" providerId="ADAL" clId="{3955E092-C503-4952-BFE8-558C29D9D96F}" dt="2024-09-24T08:36:13.378" v="170" actId="208"/>
          <ac:spMkLst>
            <pc:docMk/>
            <pc:sldMk cId="3749840922" sldId="258"/>
            <ac:spMk id="11" creationId="{C89281F3-8BA3-23C1-0BE3-A3DDFDA6AE49}"/>
          </ac:spMkLst>
        </pc:spChg>
        <pc:spChg chg="add mod">
          <ac:chgData name="Juan Diego  Tejeda Pino" userId="9bee79eb-651b-46e3-b0ef-aeeb083e99bb" providerId="ADAL" clId="{3955E092-C503-4952-BFE8-558C29D9D96F}" dt="2024-09-24T08:37:15.268" v="230" actId="20577"/>
          <ac:spMkLst>
            <pc:docMk/>
            <pc:sldMk cId="3749840922" sldId="258"/>
            <ac:spMk id="13" creationId="{C71BB709-92C7-56DD-7B97-F1CADAC43D12}"/>
          </ac:spMkLst>
        </pc:spChg>
        <pc:picChg chg="del">
          <ac:chgData name="Juan Diego  Tejeda Pino" userId="9bee79eb-651b-46e3-b0ef-aeeb083e99bb" providerId="ADAL" clId="{3955E092-C503-4952-BFE8-558C29D9D96F}" dt="2024-09-24T08:26:29.189" v="82" actId="478"/>
          <ac:picMkLst>
            <pc:docMk/>
            <pc:sldMk cId="3749840922" sldId="258"/>
            <ac:picMk id="3" creationId="{C8CE564F-8262-E1B0-211A-CA37445363C4}"/>
          </ac:picMkLst>
        </pc:picChg>
        <pc:picChg chg="add mod modCrop">
          <ac:chgData name="Juan Diego  Tejeda Pino" userId="9bee79eb-651b-46e3-b0ef-aeeb083e99bb" providerId="ADAL" clId="{3955E092-C503-4952-BFE8-558C29D9D96F}" dt="2024-09-24T08:26:43.047" v="83" actId="1076"/>
          <ac:picMkLst>
            <pc:docMk/>
            <pc:sldMk cId="3749840922" sldId="258"/>
            <ac:picMk id="18" creationId="{395A1D97-1112-38E0-6092-3AA250090A52}"/>
          </ac:picMkLst>
        </pc:picChg>
        <pc:cxnChg chg="add del mod">
          <ac:chgData name="Juan Diego  Tejeda Pino" userId="9bee79eb-651b-46e3-b0ef-aeeb083e99bb" providerId="ADAL" clId="{3955E092-C503-4952-BFE8-558C29D9D96F}" dt="2024-09-24T08:23:51.418" v="27" actId="11529"/>
          <ac:cxnSpMkLst>
            <pc:docMk/>
            <pc:sldMk cId="3749840922" sldId="258"/>
            <ac:cxnSpMk id="7" creationId="{41A4A5C8-A57D-D287-6C54-02C5047F4B9C}"/>
          </ac:cxnSpMkLst>
        </pc:cxnChg>
        <pc:cxnChg chg="add mod">
          <ac:chgData name="Juan Diego  Tejeda Pino" userId="9bee79eb-651b-46e3-b0ef-aeeb083e99bb" providerId="ADAL" clId="{3955E092-C503-4952-BFE8-558C29D9D96F}" dt="2024-09-24T08:36:23.675" v="174" actId="1076"/>
          <ac:cxnSpMkLst>
            <pc:docMk/>
            <pc:sldMk cId="3749840922" sldId="258"/>
            <ac:cxnSpMk id="7" creationId="{C18385D3-38E1-CC8E-737C-87FAAE055117}"/>
          </ac:cxnSpMkLst>
        </pc:cxnChg>
        <pc:cxnChg chg="add mod">
          <ac:chgData name="Juan Diego  Tejeda Pino" userId="9bee79eb-651b-46e3-b0ef-aeeb083e99bb" providerId="ADAL" clId="{3955E092-C503-4952-BFE8-558C29D9D96F}" dt="2024-09-24T08:36:16.168" v="171" actId="208"/>
          <ac:cxnSpMkLst>
            <pc:docMk/>
            <pc:sldMk cId="3749840922" sldId="258"/>
            <ac:cxnSpMk id="9" creationId="{E4918C75-A563-56BF-1454-B2B558DBECF0}"/>
          </ac:cxnSpMkLst>
        </pc:cxnChg>
      </pc:sldChg>
    </pc:docChg>
  </pc:docChgLst>
</pc:chgInfo>
</file>

<file path=ppt/comments/modernComment_102_DF82081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EFCA9C8-B9F5-4211-9DB3-EF2BEA0150AE}" authorId="{AF62D292-6601-19D0-787B-212CF650CE25}" created="2024-09-17T07:49:37.08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49840922" sldId="258"/>
      <ac:spMk id="7" creationId="{4CCC0B12-76CB-9B21-761E-35232284E43A}"/>
      <ac:txMk cp="0" len="175">
        <ac:context len="192" hash="4062385324"/>
      </ac:txMk>
    </ac:txMkLst>
    <p188:txBody>
      <a:bodyPr/>
      <a:lstStyle/>
      <a:p>
        <a:r>
          <a:rPr lang="es-ES"/>
          <a:t>Adaptar al objetivo especifico que sea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08486"/>
            <a:ext cx="12851448" cy="3634458"/>
          </a:xfrm>
        </p:spPr>
        <p:txBody>
          <a:bodyPr anchor="b"/>
          <a:lstStyle>
            <a:lvl1pPr algn="ctr">
              <a:defRPr sz="91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483102"/>
            <a:ext cx="11339513" cy="2520438"/>
          </a:xfrm>
        </p:spPr>
        <p:txBody>
          <a:bodyPr/>
          <a:lstStyle>
            <a:lvl1pPr marL="0" indent="0" algn="ctr">
              <a:buNone/>
              <a:defRPr sz="3653"/>
            </a:lvl1pPr>
            <a:lvl2pPr marL="695950" indent="0" algn="ctr">
              <a:buNone/>
              <a:defRPr sz="3044"/>
            </a:lvl2pPr>
            <a:lvl3pPr marL="1391900" indent="0" algn="ctr">
              <a:buNone/>
              <a:defRPr sz="2740"/>
            </a:lvl3pPr>
            <a:lvl4pPr marL="2087850" indent="0" algn="ctr">
              <a:buNone/>
              <a:defRPr sz="2436"/>
            </a:lvl4pPr>
            <a:lvl5pPr marL="2783799" indent="0" algn="ctr">
              <a:buNone/>
              <a:defRPr sz="2436"/>
            </a:lvl5pPr>
            <a:lvl6pPr marL="3479749" indent="0" algn="ctr">
              <a:buNone/>
              <a:defRPr sz="2436"/>
            </a:lvl6pPr>
            <a:lvl7pPr marL="4175699" indent="0" algn="ctr">
              <a:buNone/>
              <a:defRPr sz="2436"/>
            </a:lvl7pPr>
            <a:lvl8pPr marL="4871649" indent="0" algn="ctr">
              <a:buNone/>
              <a:defRPr sz="2436"/>
            </a:lvl8pPr>
            <a:lvl9pPr marL="5567599" indent="0" algn="ctr">
              <a:buNone/>
              <a:defRPr sz="243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0099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54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55801"/>
            <a:ext cx="3260110" cy="884690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55801"/>
            <a:ext cx="9591338" cy="884690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39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66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02603"/>
            <a:ext cx="13040439" cy="4342500"/>
          </a:xfrm>
        </p:spPr>
        <p:txBody>
          <a:bodyPr anchor="b"/>
          <a:lstStyle>
            <a:lvl1pPr>
              <a:defRPr sz="91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6986185"/>
            <a:ext cx="13040439" cy="2283618"/>
          </a:xfrm>
        </p:spPr>
        <p:txBody>
          <a:bodyPr/>
          <a:lstStyle>
            <a:lvl1pPr marL="0" indent="0">
              <a:buNone/>
              <a:defRPr sz="3653">
                <a:solidFill>
                  <a:schemeClr val="tx1"/>
                </a:solidFill>
              </a:defRPr>
            </a:lvl1pPr>
            <a:lvl2pPr marL="69595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33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779007"/>
            <a:ext cx="6425724" cy="66237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779007"/>
            <a:ext cx="6425724" cy="66237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16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55804"/>
            <a:ext cx="13040439" cy="201780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559104"/>
            <a:ext cx="6396193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813281"/>
            <a:ext cx="6396193" cy="56087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559104"/>
            <a:ext cx="6427693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813281"/>
            <a:ext cx="6427693" cy="56087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436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53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6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695960"/>
            <a:ext cx="4876384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03083"/>
            <a:ext cx="7654171" cy="7418740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31820"/>
            <a:ext cx="4876384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998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695960"/>
            <a:ext cx="4876384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03083"/>
            <a:ext cx="7654171" cy="7418740"/>
          </a:xfrm>
        </p:spPr>
        <p:txBody>
          <a:bodyPr anchor="t"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31820"/>
            <a:ext cx="4876384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87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55804"/>
            <a:ext cx="13040439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779007"/>
            <a:ext cx="13040439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675780"/>
            <a:ext cx="340185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675780"/>
            <a:ext cx="510278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675780"/>
            <a:ext cx="340185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3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91900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975" indent="-347975" algn="l" defTabSz="1391900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3925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39875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58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17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77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36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196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55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2_DF82081A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741DA55-D9C6-E7C7-8175-0E117011BB7A}"/>
              </a:ext>
            </a:extLst>
          </p:cNvPr>
          <p:cNvSpPr txBox="1"/>
          <p:nvPr/>
        </p:nvSpPr>
        <p:spPr>
          <a:xfrm>
            <a:off x="1054100" y="2555473"/>
            <a:ext cx="8553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rgbClr val="00B140"/>
                </a:solidFill>
                <a:latin typeface="Gill Sans MT Condensed" panose="020B0506020104020203" pitchFamily="34" charset="0"/>
              </a:rPr>
              <a:t>Consejería de </a:t>
            </a:r>
          </a:p>
          <a:p>
            <a:r>
              <a:rPr lang="es-ES" sz="3600" dirty="0">
                <a:solidFill>
                  <a:srgbClr val="00B140"/>
                </a:solidFill>
                <a:latin typeface="Gill Sans MT Condensed" panose="020B0506020104020203" pitchFamily="34" charset="0"/>
              </a:rPr>
              <a:t>Economía, Empleo y Transformación Digital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29F8BF-3451-7142-7AEF-1F698CBD199D}"/>
              </a:ext>
            </a:extLst>
          </p:cNvPr>
          <p:cNvSpPr/>
          <p:nvPr/>
        </p:nvSpPr>
        <p:spPr>
          <a:xfrm>
            <a:off x="1054099" y="5590042"/>
            <a:ext cx="11601450" cy="23349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Convocatoria: 				Decreto </a:t>
            </a:r>
            <a:r>
              <a:rPr lang="es-ES" sz="3200" dirty="0" err="1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xx</a:t>
            </a: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/</a:t>
            </a:r>
            <a:r>
              <a:rPr lang="es-ES" sz="3200" dirty="0" err="1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xxxxxx</a:t>
            </a: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, Resolución </a:t>
            </a:r>
            <a:r>
              <a:rPr lang="es-ES" sz="3200" dirty="0" err="1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dd</a:t>
            </a: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 de mm…</a:t>
            </a: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Entidad beneficiaria:		XXXXXXXXXXXXXXXX</a:t>
            </a: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Inversión realizada:			XXXXXXXX €</a:t>
            </a: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Subvención concedida:	XXXXXXXX €</a:t>
            </a:r>
          </a:p>
          <a:p>
            <a:pPr>
              <a:lnSpc>
                <a:spcPts val="4500"/>
              </a:lnSpc>
            </a:pPr>
            <a:endParaRPr lang="es-ES" sz="3200" dirty="0">
              <a:solidFill>
                <a:schemeClr val="tx1"/>
              </a:solidFill>
              <a:latin typeface="Gotham" pitchFamily="50" charset="0"/>
              <a:cs typeface="Gotham" pitchFamily="50" charset="0"/>
            </a:endParaRPr>
          </a:p>
          <a:p>
            <a:pPr>
              <a:lnSpc>
                <a:spcPts val="4500"/>
              </a:lnSpc>
            </a:pPr>
            <a:endParaRPr lang="es-ES" sz="3200" dirty="0">
              <a:solidFill>
                <a:schemeClr val="tx1"/>
              </a:solidFill>
              <a:latin typeface="Gotham" pitchFamily="50" charset="0"/>
              <a:cs typeface="Gotham" pitchFamily="50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7C6F3C0-DA36-AA10-6885-DB4BFB2C5B93}"/>
              </a:ext>
            </a:extLst>
          </p:cNvPr>
          <p:cNvSpPr/>
          <p:nvPr/>
        </p:nvSpPr>
        <p:spPr>
          <a:xfrm>
            <a:off x="1758949" y="4462498"/>
            <a:ext cx="11601451" cy="7572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tx1"/>
                </a:solidFill>
                <a:latin typeface="Gotham Black" pitchFamily="50" charset="0"/>
                <a:cs typeface="Gotham Black" pitchFamily="50" charset="0"/>
              </a:rPr>
              <a:t>DENOMINACIÓN DEL PROYECTO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B0F06EB-046E-2964-33CC-658025CD9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19350" cy="2334981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395A1D97-1112-38E0-6092-3AA250090A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921"/>
          <a:stretch/>
        </p:blipFill>
        <p:spPr>
          <a:xfrm>
            <a:off x="1430336" y="8923304"/>
            <a:ext cx="12258676" cy="113919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20A5BC35-0F81-66A5-FC0E-FBEF41623BEB}"/>
              </a:ext>
            </a:extLst>
          </p:cNvPr>
          <p:cNvSpPr txBox="1"/>
          <p:nvPr/>
        </p:nvSpPr>
        <p:spPr>
          <a:xfrm>
            <a:off x="1054097" y="8100998"/>
            <a:ext cx="7234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Gotham"/>
              </a:rPr>
              <a:t>C13		Impulso a las </a:t>
            </a:r>
            <a:r>
              <a:rPr lang="es-ES" dirty="0" err="1">
                <a:latin typeface="Gotham"/>
              </a:rPr>
              <a:t>PYMEs</a:t>
            </a:r>
            <a:endParaRPr lang="es-ES" dirty="0">
              <a:latin typeface="Gotham"/>
            </a:endParaRPr>
          </a:p>
          <a:p>
            <a:r>
              <a:rPr lang="es-ES" dirty="0">
                <a:latin typeface="Gotham"/>
              </a:rPr>
              <a:t>C13.I1 	Emprendimiento</a:t>
            </a:r>
          </a:p>
        </p:txBody>
      </p:sp>
    </p:spTree>
    <p:extLst>
      <p:ext uri="{BB962C8B-B14F-4D97-AF65-F5344CB8AC3E}">
        <p14:creationId xmlns:p14="http://schemas.microsoft.com/office/powerpoint/2010/main" val="37498409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</TotalTime>
  <Words>59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 Sans MT Condensed</vt:lpstr>
      <vt:lpstr>Gotham</vt:lpstr>
      <vt:lpstr>Gotham Black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Diego Tejeda</dc:creator>
  <cp:lastModifiedBy>Juan Diego  Tejeda Pino</cp:lastModifiedBy>
  <cp:revision>6</cp:revision>
  <dcterms:created xsi:type="dcterms:W3CDTF">2023-11-22T11:13:11Z</dcterms:created>
  <dcterms:modified xsi:type="dcterms:W3CDTF">2025-04-10T08:50:24Z</dcterms:modified>
</cp:coreProperties>
</file>