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2_DF82081A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4" r:id="rId1"/>
  </p:sldMasterIdLst>
  <p:sldIdLst>
    <p:sldId id="258" r:id="rId2"/>
  </p:sldIdLst>
  <p:sldSz cx="3600450" cy="18002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F62D292-6601-19D0-787B-212CF650CE25}" name="Juan Diego  Tejeda Pino" initials="JT" userId="S::juan.tejeda@gpex.es::9bee79eb-651b-46e3-b0ef-aeeb083e99b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1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B617E1-E666-49CD-84CC-5AD6AF4F5DD6}" v="7" dt="2024-09-24T08:44:09.720"/>
    <p1510:client id="{C85978CC-F9F4-4F02-9D3E-53FC9F394DE3}" v="5" dt="2024-09-23T10:19:06.5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342" d="100"/>
          <a:sy n="342" d="100"/>
        </p:scale>
        <p:origin x="258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Diego  Tejeda Pino" userId="9bee79eb-651b-46e3-b0ef-aeeb083e99bb" providerId="ADAL" clId="{91D5F810-9500-4528-8B2D-E58F5C0CB954}"/>
    <pc:docChg chg="custSel delSld modSld">
      <pc:chgData name="Juan Diego  Tejeda Pino" userId="9bee79eb-651b-46e3-b0ef-aeeb083e99bb" providerId="ADAL" clId="{91D5F810-9500-4528-8B2D-E58F5C0CB954}" dt="2024-09-23T10:16:53.839" v="76" actId="1076"/>
      <pc:docMkLst>
        <pc:docMk/>
      </pc:docMkLst>
      <pc:sldChg chg="del">
        <pc:chgData name="Juan Diego  Tejeda Pino" userId="9bee79eb-651b-46e3-b0ef-aeeb083e99bb" providerId="ADAL" clId="{91D5F810-9500-4528-8B2D-E58F5C0CB954}" dt="2024-09-23T10:16:02.077" v="1" actId="47"/>
        <pc:sldMkLst>
          <pc:docMk/>
          <pc:sldMk cId="2183417930" sldId="257"/>
        </pc:sldMkLst>
      </pc:sldChg>
      <pc:sldChg chg="delSp modSp mod">
        <pc:chgData name="Juan Diego  Tejeda Pino" userId="9bee79eb-651b-46e3-b0ef-aeeb083e99bb" providerId="ADAL" clId="{91D5F810-9500-4528-8B2D-E58F5C0CB954}" dt="2024-09-23T10:16:53.839" v="76" actId="1076"/>
        <pc:sldMkLst>
          <pc:docMk/>
          <pc:sldMk cId="3749840922" sldId="258"/>
        </pc:sldMkLst>
        <pc:spChg chg="mod">
          <ac:chgData name="Juan Diego  Tejeda Pino" userId="9bee79eb-651b-46e3-b0ef-aeeb083e99bb" providerId="ADAL" clId="{91D5F810-9500-4528-8B2D-E58F5C0CB954}" dt="2024-09-23T10:16:52.263" v="75" actId="1076"/>
          <ac:spMkLst>
            <pc:docMk/>
            <pc:sldMk cId="3749840922" sldId="258"/>
            <ac:spMk id="6" creationId="{5D29F8BF-3451-7142-7AEF-1F698CBD199D}"/>
          </ac:spMkLst>
        </pc:spChg>
        <pc:spChg chg="del">
          <ac:chgData name="Juan Diego  Tejeda Pino" userId="9bee79eb-651b-46e3-b0ef-aeeb083e99bb" providerId="ADAL" clId="{91D5F810-9500-4528-8B2D-E58F5C0CB954}" dt="2024-09-23T10:16:48.722" v="74" actId="478"/>
          <ac:spMkLst>
            <pc:docMk/>
            <pc:sldMk cId="3749840922" sldId="258"/>
            <ac:spMk id="7" creationId="{4CCC0B12-76CB-9B21-761E-35232284E43A}"/>
          </ac:spMkLst>
        </pc:spChg>
        <pc:spChg chg="mod">
          <ac:chgData name="Juan Diego  Tejeda Pino" userId="9bee79eb-651b-46e3-b0ef-aeeb083e99bb" providerId="ADAL" clId="{91D5F810-9500-4528-8B2D-E58F5C0CB954}" dt="2024-09-23T10:16:53.839" v="76" actId="1076"/>
          <ac:spMkLst>
            <pc:docMk/>
            <pc:sldMk cId="3749840922" sldId="258"/>
            <ac:spMk id="10" creationId="{07C6F3C0-DA36-AA10-6885-DB4BFB2C5B93}"/>
          </ac:spMkLst>
        </pc:spChg>
      </pc:sldChg>
      <pc:sldChg chg="del">
        <pc:chgData name="Juan Diego  Tejeda Pino" userId="9bee79eb-651b-46e3-b0ef-aeeb083e99bb" providerId="ADAL" clId="{91D5F810-9500-4528-8B2D-E58F5C0CB954}" dt="2024-09-23T10:16:00.971" v="0" actId="47"/>
        <pc:sldMkLst>
          <pc:docMk/>
          <pc:sldMk cId="1160252564" sldId="259"/>
        </pc:sldMkLst>
      </pc:sldChg>
    </pc:docChg>
  </pc:docChgLst>
  <pc:docChgLst>
    <pc:chgData name="Juan Diego  Tejeda Pino" userId="9bee79eb-651b-46e3-b0ef-aeeb083e99bb" providerId="ADAL" clId="{C85978CC-F9F4-4F02-9D3E-53FC9F394DE3}"/>
    <pc:docChg chg="custSel modSld modMainMaster">
      <pc:chgData name="Juan Diego  Tejeda Pino" userId="9bee79eb-651b-46e3-b0ef-aeeb083e99bb" providerId="ADAL" clId="{C85978CC-F9F4-4F02-9D3E-53FC9F394DE3}" dt="2024-09-23T10:19:48.598" v="23" actId="1076"/>
      <pc:docMkLst>
        <pc:docMk/>
      </pc:docMkLst>
      <pc:sldChg chg="addSp delSp modSp mod">
        <pc:chgData name="Juan Diego  Tejeda Pino" userId="9bee79eb-651b-46e3-b0ef-aeeb083e99bb" providerId="ADAL" clId="{C85978CC-F9F4-4F02-9D3E-53FC9F394DE3}" dt="2024-09-23T10:19:48.598" v="23" actId="1076"/>
        <pc:sldMkLst>
          <pc:docMk/>
          <pc:sldMk cId="3749840922" sldId="258"/>
        </pc:sldMkLst>
        <pc:spChg chg="del mod">
          <ac:chgData name="Juan Diego  Tejeda Pino" userId="9bee79eb-651b-46e3-b0ef-aeeb083e99bb" providerId="ADAL" clId="{C85978CC-F9F4-4F02-9D3E-53FC9F394DE3}" dt="2024-09-23T10:18:24.566" v="2" actId="478"/>
          <ac:spMkLst>
            <pc:docMk/>
            <pc:sldMk cId="3749840922" sldId="258"/>
            <ac:spMk id="4" creationId="{C741DA55-D9C6-E7C7-8175-0E117011BB7A}"/>
          </ac:spMkLst>
        </pc:spChg>
        <pc:spChg chg="mod">
          <ac:chgData name="Juan Diego  Tejeda Pino" userId="9bee79eb-651b-46e3-b0ef-aeeb083e99bb" providerId="ADAL" clId="{C85978CC-F9F4-4F02-9D3E-53FC9F394DE3}" dt="2024-09-23T10:19:48.598" v="23" actId="1076"/>
          <ac:spMkLst>
            <pc:docMk/>
            <pc:sldMk cId="3749840922" sldId="258"/>
            <ac:spMk id="6" creationId="{5D29F8BF-3451-7142-7AEF-1F698CBD199D}"/>
          </ac:spMkLst>
        </pc:spChg>
        <pc:spChg chg="mod">
          <ac:chgData name="Juan Diego  Tejeda Pino" userId="9bee79eb-651b-46e3-b0ef-aeeb083e99bb" providerId="ADAL" clId="{C85978CC-F9F4-4F02-9D3E-53FC9F394DE3}" dt="2024-09-23T10:19:41.767" v="21" actId="1076"/>
          <ac:spMkLst>
            <pc:docMk/>
            <pc:sldMk cId="3749840922" sldId="258"/>
            <ac:spMk id="10" creationId="{07C6F3C0-DA36-AA10-6885-DB4BFB2C5B93}"/>
          </ac:spMkLst>
        </pc:spChg>
        <pc:picChg chg="del mod">
          <ac:chgData name="Juan Diego  Tejeda Pino" userId="9bee79eb-651b-46e3-b0ef-aeeb083e99bb" providerId="ADAL" clId="{C85978CC-F9F4-4F02-9D3E-53FC9F394DE3}" dt="2024-09-23T10:19:00.551" v="15" actId="478"/>
          <ac:picMkLst>
            <pc:docMk/>
            <pc:sldMk cId="3749840922" sldId="258"/>
            <ac:picMk id="3" creationId="{C8CE564F-8262-E1B0-211A-CA37445363C4}"/>
          </ac:picMkLst>
        </pc:picChg>
        <pc:picChg chg="add mod">
          <ac:chgData name="Juan Diego  Tejeda Pino" userId="9bee79eb-651b-46e3-b0ef-aeeb083e99bb" providerId="ADAL" clId="{C85978CC-F9F4-4F02-9D3E-53FC9F394DE3}" dt="2024-09-23T10:19:14.398" v="19" actId="1076"/>
          <ac:picMkLst>
            <pc:docMk/>
            <pc:sldMk cId="3749840922" sldId="258"/>
            <ac:picMk id="5" creationId="{1E17A639-B0A6-812C-56F0-D580072E23D7}"/>
          </ac:picMkLst>
        </pc:picChg>
        <pc:picChg chg="del mod">
          <ac:chgData name="Juan Diego  Tejeda Pino" userId="9bee79eb-651b-46e3-b0ef-aeeb083e99bb" providerId="ADAL" clId="{C85978CC-F9F4-4F02-9D3E-53FC9F394DE3}" dt="2024-09-23T10:18:22.789" v="1" actId="478"/>
          <ac:picMkLst>
            <pc:docMk/>
            <pc:sldMk cId="3749840922" sldId="258"/>
            <ac:picMk id="12" creationId="{2B0F06EB-046E-2964-33CC-658025CD9B73}"/>
          </ac:picMkLst>
        </pc:picChg>
      </pc:sldChg>
      <pc:sldMasterChg chg="modSp modSldLayout">
        <pc:chgData name="Juan Diego  Tejeda Pino" userId="9bee79eb-651b-46e3-b0ef-aeeb083e99bb" providerId="ADAL" clId="{C85978CC-F9F4-4F02-9D3E-53FC9F394DE3}" dt="2024-09-23T10:18:09.198" v="0"/>
        <pc:sldMasterMkLst>
          <pc:docMk/>
          <pc:sldMasterMk cId="26634403" sldId="2147483672"/>
        </pc:sldMasterMkLst>
        <pc:spChg chg="mod">
          <ac:chgData name="Juan Diego  Tejeda Pino" userId="9bee79eb-651b-46e3-b0ef-aeeb083e99bb" providerId="ADAL" clId="{C85978CC-F9F4-4F02-9D3E-53FC9F394DE3}" dt="2024-09-23T10:18:09.198" v="0"/>
          <ac:spMkLst>
            <pc:docMk/>
            <pc:sldMasterMk cId="26634403" sldId="2147483672"/>
            <ac:spMk id="2" creationId="{00000000-0000-0000-0000-000000000000}"/>
          </ac:spMkLst>
        </pc:spChg>
        <pc:spChg chg="mod">
          <ac:chgData name="Juan Diego  Tejeda Pino" userId="9bee79eb-651b-46e3-b0ef-aeeb083e99bb" providerId="ADAL" clId="{C85978CC-F9F4-4F02-9D3E-53FC9F394DE3}" dt="2024-09-23T10:18:09.198" v="0"/>
          <ac:spMkLst>
            <pc:docMk/>
            <pc:sldMasterMk cId="26634403" sldId="2147483672"/>
            <ac:spMk id="3" creationId="{00000000-0000-0000-0000-000000000000}"/>
          </ac:spMkLst>
        </pc:spChg>
        <pc:spChg chg="mod">
          <ac:chgData name="Juan Diego  Tejeda Pino" userId="9bee79eb-651b-46e3-b0ef-aeeb083e99bb" providerId="ADAL" clId="{C85978CC-F9F4-4F02-9D3E-53FC9F394DE3}" dt="2024-09-23T10:18:09.198" v="0"/>
          <ac:spMkLst>
            <pc:docMk/>
            <pc:sldMasterMk cId="26634403" sldId="2147483672"/>
            <ac:spMk id="4" creationId="{00000000-0000-0000-0000-000000000000}"/>
          </ac:spMkLst>
        </pc:spChg>
        <pc:spChg chg="mod">
          <ac:chgData name="Juan Diego  Tejeda Pino" userId="9bee79eb-651b-46e3-b0ef-aeeb083e99bb" providerId="ADAL" clId="{C85978CC-F9F4-4F02-9D3E-53FC9F394DE3}" dt="2024-09-23T10:18:09.198" v="0"/>
          <ac:spMkLst>
            <pc:docMk/>
            <pc:sldMasterMk cId="26634403" sldId="2147483672"/>
            <ac:spMk id="5" creationId="{00000000-0000-0000-0000-000000000000}"/>
          </ac:spMkLst>
        </pc:spChg>
        <pc:spChg chg="mod">
          <ac:chgData name="Juan Diego  Tejeda Pino" userId="9bee79eb-651b-46e3-b0ef-aeeb083e99bb" providerId="ADAL" clId="{C85978CC-F9F4-4F02-9D3E-53FC9F394DE3}" dt="2024-09-23T10:18:09.198" v="0"/>
          <ac:spMkLst>
            <pc:docMk/>
            <pc:sldMasterMk cId="26634403" sldId="2147483672"/>
            <ac:spMk id="6" creationId="{00000000-0000-0000-0000-000000000000}"/>
          </ac:spMkLst>
        </pc:spChg>
        <pc:sldLayoutChg chg="modSp">
          <pc:chgData name="Juan Diego  Tejeda Pino" userId="9bee79eb-651b-46e3-b0ef-aeeb083e99bb" providerId="ADAL" clId="{C85978CC-F9F4-4F02-9D3E-53FC9F394DE3}" dt="2024-09-23T10:18:09.198" v="0"/>
          <pc:sldLayoutMkLst>
            <pc:docMk/>
            <pc:sldMasterMk cId="26634403" sldId="2147483672"/>
            <pc:sldLayoutMk cId="2910099795" sldId="2147483673"/>
          </pc:sldLayoutMkLst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2910099795" sldId="2147483673"/>
              <ac:spMk id="2" creationId="{00000000-0000-0000-0000-000000000000}"/>
            </ac:spMkLst>
          </pc:spChg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2910099795" sldId="2147483673"/>
              <ac:spMk id="3" creationId="{00000000-0000-0000-0000-000000000000}"/>
            </ac:spMkLst>
          </pc:spChg>
        </pc:sldLayoutChg>
        <pc:sldLayoutChg chg="modSp">
          <pc:chgData name="Juan Diego  Tejeda Pino" userId="9bee79eb-651b-46e3-b0ef-aeeb083e99bb" providerId="ADAL" clId="{C85978CC-F9F4-4F02-9D3E-53FC9F394DE3}" dt="2024-09-23T10:18:09.198" v="0"/>
          <pc:sldLayoutMkLst>
            <pc:docMk/>
            <pc:sldMasterMk cId="26634403" sldId="2147483672"/>
            <pc:sldLayoutMk cId="929339022" sldId="2147483675"/>
          </pc:sldLayoutMkLst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929339022" sldId="2147483675"/>
              <ac:spMk id="2" creationId="{00000000-0000-0000-0000-000000000000}"/>
            </ac:spMkLst>
          </pc:spChg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929339022" sldId="2147483675"/>
              <ac:spMk id="3" creationId="{00000000-0000-0000-0000-000000000000}"/>
            </ac:spMkLst>
          </pc:spChg>
        </pc:sldLayoutChg>
        <pc:sldLayoutChg chg="modSp">
          <pc:chgData name="Juan Diego  Tejeda Pino" userId="9bee79eb-651b-46e3-b0ef-aeeb083e99bb" providerId="ADAL" clId="{C85978CC-F9F4-4F02-9D3E-53FC9F394DE3}" dt="2024-09-23T10:18:09.198" v="0"/>
          <pc:sldLayoutMkLst>
            <pc:docMk/>
            <pc:sldMasterMk cId="26634403" sldId="2147483672"/>
            <pc:sldLayoutMk cId="3164160988" sldId="2147483676"/>
          </pc:sldLayoutMkLst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3164160988" sldId="2147483676"/>
              <ac:spMk id="3" creationId="{00000000-0000-0000-0000-000000000000}"/>
            </ac:spMkLst>
          </pc:spChg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3164160988" sldId="2147483676"/>
              <ac:spMk id="4" creationId="{00000000-0000-0000-0000-000000000000}"/>
            </ac:spMkLst>
          </pc:spChg>
        </pc:sldLayoutChg>
        <pc:sldLayoutChg chg="modSp">
          <pc:chgData name="Juan Diego  Tejeda Pino" userId="9bee79eb-651b-46e3-b0ef-aeeb083e99bb" providerId="ADAL" clId="{C85978CC-F9F4-4F02-9D3E-53FC9F394DE3}" dt="2024-09-23T10:18:09.198" v="0"/>
          <pc:sldLayoutMkLst>
            <pc:docMk/>
            <pc:sldMasterMk cId="26634403" sldId="2147483672"/>
            <pc:sldLayoutMk cId="1544363307" sldId="2147483677"/>
          </pc:sldLayoutMkLst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1544363307" sldId="2147483677"/>
              <ac:spMk id="2" creationId="{00000000-0000-0000-0000-000000000000}"/>
            </ac:spMkLst>
          </pc:spChg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1544363307" sldId="2147483677"/>
              <ac:spMk id="3" creationId="{00000000-0000-0000-0000-000000000000}"/>
            </ac:spMkLst>
          </pc:spChg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1544363307" sldId="2147483677"/>
              <ac:spMk id="4" creationId="{00000000-0000-0000-0000-000000000000}"/>
            </ac:spMkLst>
          </pc:spChg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1544363307" sldId="2147483677"/>
              <ac:spMk id="5" creationId="{00000000-0000-0000-0000-000000000000}"/>
            </ac:spMkLst>
          </pc:spChg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1544363307" sldId="2147483677"/>
              <ac:spMk id="6" creationId="{00000000-0000-0000-0000-000000000000}"/>
            </ac:spMkLst>
          </pc:spChg>
        </pc:sldLayoutChg>
        <pc:sldLayoutChg chg="modSp">
          <pc:chgData name="Juan Diego  Tejeda Pino" userId="9bee79eb-651b-46e3-b0ef-aeeb083e99bb" providerId="ADAL" clId="{C85978CC-F9F4-4F02-9D3E-53FC9F394DE3}" dt="2024-09-23T10:18:09.198" v="0"/>
          <pc:sldLayoutMkLst>
            <pc:docMk/>
            <pc:sldMasterMk cId="26634403" sldId="2147483672"/>
            <pc:sldLayoutMk cId="2079986519" sldId="2147483680"/>
          </pc:sldLayoutMkLst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2079986519" sldId="2147483680"/>
              <ac:spMk id="2" creationId="{00000000-0000-0000-0000-000000000000}"/>
            </ac:spMkLst>
          </pc:spChg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2079986519" sldId="2147483680"/>
              <ac:spMk id="3" creationId="{00000000-0000-0000-0000-000000000000}"/>
            </ac:spMkLst>
          </pc:spChg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2079986519" sldId="2147483680"/>
              <ac:spMk id="4" creationId="{00000000-0000-0000-0000-000000000000}"/>
            </ac:spMkLst>
          </pc:spChg>
        </pc:sldLayoutChg>
        <pc:sldLayoutChg chg="modSp">
          <pc:chgData name="Juan Diego  Tejeda Pino" userId="9bee79eb-651b-46e3-b0ef-aeeb083e99bb" providerId="ADAL" clId="{C85978CC-F9F4-4F02-9D3E-53FC9F394DE3}" dt="2024-09-23T10:18:09.198" v="0"/>
          <pc:sldLayoutMkLst>
            <pc:docMk/>
            <pc:sldMasterMk cId="26634403" sldId="2147483672"/>
            <pc:sldLayoutMk cId="1338872071" sldId="2147483681"/>
          </pc:sldLayoutMkLst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1338872071" sldId="2147483681"/>
              <ac:spMk id="2" creationId="{00000000-0000-0000-0000-000000000000}"/>
            </ac:spMkLst>
          </pc:spChg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1338872071" sldId="2147483681"/>
              <ac:spMk id="3" creationId="{00000000-0000-0000-0000-000000000000}"/>
            </ac:spMkLst>
          </pc:spChg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1338872071" sldId="2147483681"/>
              <ac:spMk id="4" creationId="{00000000-0000-0000-0000-000000000000}"/>
            </ac:spMkLst>
          </pc:spChg>
        </pc:sldLayoutChg>
        <pc:sldLayoutChg chg="modSp">
          <pc:chgData name="Juan Diego  Tejeda Pino" userId="9bee79eb-651b-46e3-b0ef-aeeb083e99bb" providerId="ADAL" clId="{C85978CC-F9F4-4F02-9D3E-53FC9F394DE3}" dt="2024-09-23T10:18:09.198" v="0"/>
          <pc:sldLayoutMkLst>
            <pc:docMk/>
            <pc:sldMasterMk cId="26634403" sldId="2147483672"/>
            <pc:sldLayoutMk cId="1242396934" sldId="2147483683"/>
          </pc:sldLayoutMkLst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1242396934" sldId="2147483683"/>
              <ac:spMk id="2" creationId="{00000000-0000-0000-0000-000000000000}"/>
            </ac:spMkLst>
          </pc:spChg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1242396934" sldId="2147483683"/>
              <ac:spMk id="3" creationId="{00000000-0000-0000-0000-000000000000}"/>
            </ac:spMkLst>
          </pc:spChg>
        </pc:sldLayoutChg>
      </pc:sldMasterChg>
    </pc:docChg>
  </pc:docChgLst>
  <pc:docChgLst>
    <pc:chgData name="Juan Diego  Tejeda Pino" userId="9bee79eb-651b-46e3-b0ef-aeeb083e99bb" providerId="ADAL" clId="{11B617E1-E666-49CD-84CC-5AD6AF4F5DD6}"/>
    <pc:docChg chg="undo custSel modSld">
      <pc:chgData name="Juan Diego  Tejeda Pino" userId="9bee79eb-651b-46e3-b0ef-aeeb083e99bb" providerId="ADAL" clId="{11B617E1-E666-49CD-84CC-5AD6AF4F5DD6}" dt="2024-09-24T08:44:24.939" v="50" actId="1076"/>
      <pc:docMkLst>
        <pc:docMk/>
      </pc:docMkLst>
      <pc:sldChg chg="addSp delSp modSp mod">
        <pc:chgData name="Juan Diego  Tejeda Pino" userId="9bee79eb-651b-46e3-b0ef-aeeb083e99bb" providerId="ADAL" clId="{11B617E1-E666-49CD-84CC-5AD6AF4F5DD6}" dt="2024-09-24T08:44:24.939" v="50" actId="1076"/>
        <pc:sldMkLst>
          <pc:docMk/>
          <pc:sldMk cId="3749840922" sldId="258"/>
        </pc:sldMkLst>
        <pc:spChg chg="add mod">
          <ac:chgData name="Juan Diego  Tejeda Pino" userId="9bee79eb-651b-46e3-b0ef-aeeb083e99bb" providerId="ADAL" clId="{11B617E1-E666-49CD-84CC-5AD6AF4F5DD6}" dt="2024-09-24T08:39:45.130" v="0"/>
          <ac:spMkLst>
            <pc:docMk/>
            <pc:sldMk cId="3749840922" sldId="258"/>
            <ac:spMk id="2" creationId="{391A7D87-B7FB-041B-151C-65757B5290D3}"/>
          </ac:spMkLst>
        </pc:spChg>
        <pc:spChg chg="add mod">
          <ac:chgData name="Juan Diego  Tejeda Pino" userId="9bee79eb-651b-46e3-b0ef-aeeb083e99bb" providerId="ADAL" clId="{11B617E1-E666-49CD-84CC-5AD6AF4F5DD6}" dt="2024-09-24T08:39:45.130" v="0"/>
          <ac:spMkLst>
            <pc:docMk/>
            <pc:sldMk cId="3749840922" sldId="258"/>
            <ac:spMk id="3" creationId="{9723B986-839D-0E6B-09B8-DE1D2CADAFE3}"/>
          </ac:spMkLst>
        </pc:spChg>
        <pc:spChg chg="add mod">
          <ac:chgData name="Juan Diego  Tejeda Pino" userId="9bee79eb-651b-46e3-b0ef-aeeb083e99bb" providerId="ADAL" clId="{11B617E1-E666-49CD-84CC-5AD6AF4F5DD6}" dt="2024-09-24T08:39:45.130" v="0"/>
          <ac:spMkLst>
            <pc:docMk/>
            <pc:sldMk cId="3749840922" sldId="258"/>
            <ac:spMk id="4" creationId="{76DDBC38-4094-49BD-F1B8-28E9A40ADE7C}"/>
          </ac:spMkLst>
        </pc:spChg>
        <pc:spChg chg="mod">
          <ac:chgData name="Juan Diego  Tejeda Pino" userId="9bee79eb-651b-46e3-b0ef-aeeb083e99bb" providerId="ADAL" clId="{11B617E1-E666-49CD-84CC-5AD6AF4F5DD6}" dt="2024-09-24T08:42:26.283" v="43" actId="1076"/>
          <ac:spMkLst>
            <pc:docMk/>
            <pc:sldMk cId="3749840922" sldId="258"/>
            <ac:spMk id="6" creationId="{5D29F8BF-3451-7142-7AEF-1F698CBD199D}"/>
          </ac:spMkLst>
        </pc:spChg>
        <pc:spChg chg="add mod">
          <ac:chgData name="Juan Diego  Tejeda Pino" userId="9bee79eb-651b-46e3-b0ef-aeeb083e99bb" providerId="ADAL" clId="{11B617E1-E666-49CD-84CC-5AD6AF4F5DD6}" dt="2024-09-24T08:39:45.130" v="0"/>
          <ac:spMkLst>
            <pc:docMk/>
            <pc:sldMk cId="3749840922" sldId="258"/>
            <ac:spMk id="8" creationId="{B0E17ABC-97A9-A420-B6F0-76662310A737}"/>
          </ac:spMkLst>
        </pc:spChg>
        <pc:spChg chg="add mod">
          <ac:chgData name="Juan Diego  Tejeda Pino" userId="9bee79eb-651b-46e3-b0ef-aeeb083e99bb" providerId="ADAL" clId="{11B617E1-E666-49CD-84CC-5AD6AF4F5DD6}" dt="2024-09-24T08:42:41.938" v="45" actId="14100"/>
          <ac:spMkLst>
            <pc:docMk/>
            <pc:sldMk cId="3749840922" sldId="258"/>
            <ac:spMk id="9" creationId="{6E6D9399-2432-FDD1-8530-DE1FFD3E2C90}"/>
          </ac:spMkLst>
        </pc:spChg>
        <pc:spChg chg="mod">
          <ac:chgData name="Juan Diego  Tejeda Pino" userId="9bee79eb-651b-46e3-b0ef-aeeb083e99bb" providerId="ADAL" clId="{11B617E1-E666-49CD-84CC-5AD6AF4F5DD6}" dt="2024-09-24T08:42:39.284" v="44" actId="255"/>
          <ac:spMkLst>
            <pc:docMk/>
            <pc:sldMk cId="3749840922" sldId="258"/>
            <ac:spMk id="10" creationId="{07C6F3C0-DA36-AA10-6885-DB4BFB2C5B93}"/>
          </ac:spMkLst>
        </pc:spChg>
        <pc:spChg chg="add mod">
          <ac:chgData name="Juan Diego  Tejeda Pino" userId="9bee79eb-651b-46e3-b0ef-aeeb083e99bb" providerId="ADAL" clId="{11B617E1-E666-49CD-84CC-5AD6AF4F5DD6}" dt="2024-09-24T08:41:20.603" v="24" actId="14100"/>
          <ac:spMkLst>
            <pc:docMk/>
            <pc:sldMk cId="3749840922" sldId="258"/>
            <ac:spMk id="12" creationId="{14D994C1-0018-5E4C-8767-8B4F6729AC0D}"/>
          </ac:spMkLst>
        </pc:spChg>
        <pc:picChg chg="del">
          <ac:chgData name="Juan Diego  Tejeda Pino" userId="9bee79eb-651b-46e3-b0ef-aeeb083e99bb" providerId="ADAL" clId="{11B617E1-E666-49CD-84CC-5AD6AF4F5DD6}" dt="2024-09-24T08:44:11.495" v="47" actId="478"/>
          <ac:picMkLst>
            <pc:docMk/>
            <pc:sldMk cId="3749840922" sldId="258"/>
            <ac:picMk id="5" creationId="{1E17A639-B0A6-812C-56F0-D580072E23D7}"/>
          </ac:picMkLst>
        </pc:picChg>
        <pc:picChg chg="add mod modCrop">
          <ac:chgData name="Juan Diego  Tejeda Pino" userId="9bee79eb-651b-46e3-b0ef-aeeb083e99bb" providerId="ADAL" clId="{11B617E1-E666-49CD-84CC-5AD6AF4F5DD6}" dt="2024-09-24T08:44:24.939" v="50" actId="1076"/>
          <ac:picMkLst>
            <pc:docMk/>
            <pc:sldMk cId="3749840922" sldId="258"/>
            <ac:picMk id="20" creationId="{507F2CF0-D6EC-3E1D-C6D1-CFCAD15DAC77}"/>
          </ac:picMkLst>
        </pc:picChg>
        <pc:cxnChg chg="add mod">
          <ac:chgData name="Juan Diego  Tejeda Pino" userId="9bee79eb-651b-46e3-b0ef-aeeb083e99bb" providerId="ADAL" clId="{11B617E1-E666-49CD-84CC-5AD6AF4F5DD6}" dt="2024-09-24T08:39:45.130" v="0"/>
          <ac:cxnSpMkLst>
            <pc:docMk/>
            <pc:sldMk cId="3749840922" sldId="258"/>
            <ac:cxnSpMk id="7" creationId="{D39ECF69-A2CA-9960-B385-348489F6B6B0}"/>
          </ac:cxnSpMkLst>
        </pc:cxnChg>
        <pc:cxnChg chg="add mod">
          <ac:chgData name="Juan Diego  Tejeda Pino" userId="9bee79eb-651b-46e3-b0ef-aeeb083e99bb" providerId="ADAL" clId="{11B617E1-E666-49CD-84CC-5AD6AF4F5DD6}" dt="2024-09-24T08:42:41.938" v="45" actId="14100"/>
          <ac:cxnSpMkLst>
            <pc:docMk/>
            <pc:sldMk cId="3749840922" sldId="258"/>
            <ac:cxnSpMk id="11" creationId="{2ADA0FB3-4568-2A38-CD20-3A15DAA9A8F9}"/>
          </ac:cxnSpMkLst>
        </pc:cxnChg>
      </pc:sldChg>
    </pc:docChg>
  </pc:docChgLst>
</pc:chgInfo>
</file>

<file path=ppt/comments/modernComment_102_DF82081A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EFCA9C8-B9F5-4211-9DB3-EF2BEA0150AE}" authorId="{AF62D292-6601-19D0-787B-212CF650CE25}" created="2024-09-17T07:49:37.08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749840922" sldId="258"/>
      <ac:spMk id="7" creationId="{4CCC0B12-76CB-9B21-761E-35232284E43A}"/>
      <ac:txMk cp="0" len="175">
        <ac:context len="192" hash="4062385324"/>
      </ac:txMk>
    </ac:txMkLst>
    <p188:txBody>
      <a:bodyPr/>
      <a:lstStyle/>
      <a:p>
        <a:r>
          <a:rPr lang="es-ES"/>
          <a:t>Adaptar al objetivo especifico que sea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0056" y="294620"/>
            <a:ext cx="2700338" cy="626745"/>
          </a:xfrm>
        </p:spPr>
        <p:txBody>
          <a:bodyPr anchor="b"/>
          <a:lstStyle>
            <a:lvl1pPr algn="ctr">
              <a:defRPr sz="157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056" y="945535"/>
            <a:ext cx="2700338" cy="434638"/>
          </a:xfrm>
        </p:spPr>
        <p:txBody>
          <a:bodyPr/>
          <a:lstStyle>
            <a:lvl1pPr marL="0" indent="0" algn="ctr">
              <a:buNone/>
              <a:defRPr sz="630"/>
            </a:lvl1pPr>
            <a:lvl2pPr marL="120015" indent="0" algn="ctr">
              <a:buNone/>
              <a:defRPr sz="525"/>
            </a:lvl2pPr>
            <a:lvl3pPr marL="240030" indent="0" algn="ctr">
              <a:buNone/>
              <a:defRPr sz="472"/>
            </a:lvl3pPr>
            <a:lvl4pPr marL="360045" indent="0" algn="ctr">
              <a:buNone/>
              <a:defRPr sz="420"/>
            </a:lvl4pPr>
            <a:lvl5pPr marL="480060" indent="0" algn="ctr">
              <a:buNone/>
              <a:defRPr sz="420"/>
            </a:lvl5pPr>
            <a:lvl6pPr marL="600075" indent="0" algn="ctr">
              <a:buNone/>
              <a:defRPr sz="420"/>
            </a:lvl6pPr>
            <a:lvl7pPr marL="720090" indent="0" algn="ctr">
              <a:buNone/>
              <a:defRPr sz="420"/>
            </a:lvl7pPr>
            <a:lvl8pPr marL="840105" indent="0" algn="ctr">
              <a:buNone/>
              <a:defRPr sz="420"/>
            </a:lvl8pPr>
            <a:lvl9pPr marL="960120" indent="0" algn="ctr">
              <a:buNone/>
              <a:defRPr sz="42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0415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7483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572" y="95846"/>
            <a:ext cx="776347" cy="152560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531" y="95846"/>
            <a:ext cx="2284035" cy="152560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8961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12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6" y="448807"/>
            <a:ext cx="3105388" cy="748843"/>
          </a:xfrm>
        </p:spPr>
        <p:txBody>
          <a:bodyPr anchor="b"/>
          <a:lstStyle>
            <a:lvl1pPr>
              <a:defRPr sz="157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56" y="1204734"/>
            <a:ext cx="3105388" cy="393799"/>
          </a:xfrm>
        </p:spPr>
        <p:txBody>
          <a:bodyPr/>
          <a:lstStyle>
            <a:lvl1pPr marL="0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1pPr>
            <a:lvl2pPr marL="120015" indent="0">
              <a:buNone/>
              <a:defRPr sz="525">
                <a:solidFill>
                  <a:schemeClr val="tx1">
                    <a:tint val="75000"/>
                  </a:schemeClr>
                </a:solidFill>
              </a:defRPr>
            </a:lvl2pPr>
            <a:lvl3pPr marL="240030" indent="0">
              <a:buNone/>
              <a:defRPr sz="472">
                <a:solidFill>
                  <a:schemeClr val="tx1">
                    <a:tint val="75000"/>
                  </a:schemeClr>
                </a:solidFill>
              </a:defRPr>
            </a:lvl3pPr>
            <a:lvl4pPr marL="360045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4pPr>
            <a:lvl5pPr marL="480060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5pPr>
            <a:lvl6pPr marL="600075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6pPr>
            <a:lvl7pPr marL="720090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7pPr>
            <a:lvl8pPr marL="840105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8pPr>
            <a:lvl9pPr marL="960120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915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531" y="479227"/>
            <a:ext cx="1530191" cy="114222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728" y="479227"/>
            <a:ext cx="1530191" cy="114222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3324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95846"/>
            <a:ext cx="3105388" cy="34796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000" y="441305"/>
            <a:ext cx="1523159" cy="216277"/>
          </a:xfrm>
        </p:spPr>
        <p:txBody>
          <a:bodyPr anchor="b"/>
          <a:lstStyle>
            <a:lvl1pPr marL="0" indent="0">
              <a:buNone/>
              <a:defRPr sz="630" b="1"/>
            </a:lvl1pPr>
            <a:lvl2pPr marL="120015" indent="0">
              <a:buNone/>
              <a:defRPr sz="525" b="1"/>
            </a:lvl2pPr>
            <a:lvl3pPr marL="240030" indent="0">
              <a:buNone/>
              <a:defRPr sz="472" b="1"/>
            </a:lvl3pPr>
            <a:lvl4pPr marL="360045" indent="0">
              <a:buNone/>
              <a:defRPr sz="420" b="1"/>
            </a:lvl4pPr>
            <a:lvl5pPr marL="480060" indent="0">
              <a:buNone/>
              <a:defRPr sz="420" b="1"/>
            </a:lvl5pPr>
            <a:lvl6pPr marL="600075" indent="0">
              <a:buNone/>
              <a:defRPr sz="420" b="1"/>
            </a:lvl6pPr>
            <a:lvl7pPr marL="720090" indent="0">
              <a:buNone/>
              <a:defRPr sz="420" b="1"/>
            </a:lvl7pPr>
            <a:lvl8pPr marL="840105" indent="0">
              <a:buNone/>
              <a:defRPr sz="420" b="1"/>
            </a:lvl8pPr>
            <a:lvl9pPr marL="960120" indent="0">
              <a:buNone/>
              <a:defRPr sz="42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000" y="657582"/>
            <a:ext cx="1523159" cy="96720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728" y="441305"/>
            <a:ext cx="1530660" cy="216277"/>
          </a:xfrm>
        </p:spPr>
        <p:txBody>
          <a:bodyPr anchor="b"/>
          <a:lstStyle>
            <a:lvl1pPr marL="0" indent="0">
              <a:buNone/>
              <a:defRPr sz="630" b="1"/>
            </a:lvl1pPr>
            <a:lvl2pPr marL="120015" indent="0">
              <a:buNone/>
              <a:defRPr sz="525" b="1"/>
            </a:lvl2pPr>
            <a:lvl3pPr marL="240030" indent="0">
              <a:buNone/>
              <a:defRPr sz="472" b="1"/>
            </a:lvl3pPr>
            <a:lvl4pPr marL="360045" indent="0">
              <a:buNone/>
              <a:defRPr sz="420" b="1"/>
            </a:lvl4pPr>
            <a:lvl5pPr marL="480060" indent="0">
              <a:buNone/>
              <a:defRPr sz="420" b="1"/>
            </a:lvl5pPr>
            <a:lvl6pPr marL="600075" indent="0">
              <a:buNone/>
              <a:defRPr sz="420" b="1"/>
            </a:lvl6pPr>
            <a:lvl7pPr marL="720090" indent="0">
              <a:buNone/>
              <a:defRPr sz="420" b="1"/>
            </a:lvl7pPr>
            <a:lvl8pPr marL="840105" indent="0">
              <a:buNone/>
              <a:defRPr sz="420" b="1"/>
            </a:lvl8pPr>
            <a:lvl9pPr marL="960120" indent="0">
              <a:buNone/>
              <a:defRPr sz="42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728" y="657582"/>
            <a:ext cx="1530660" cy="96720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0955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9865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274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120015"/>
            <a:ext cx="1161239" cy="420053"/>
          </a:xfrm>
        </p:spPr>
        <p:txBody>
          <a:bodyPr anchor="b"/>
          <a:lstStyle>
            <a:lvl1pPr>
              <a:defRPr sz="84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660" y="259199"/>
            <a:ext cx="1822728" cy="1279327"/>
          </a:xfrm>
        </p:spPr>
        <p:txBody>
          <a:bodyPr/>
          <a:lstStyle>
            <a:lvl1pPr>
              <a:defRPr sz="840"/>
            </a:lvl1pPr>
            <a:lvl2pPr>
              <a:defRPr sz="735"/>
            </a:lvl2pPr>
            <a:lvl3pPr>
              <a:defRPr sz="630"/>
            </a:lvl3pPr>
            <a:lvl4pPr>
              <a:defRPr sz="525"/>
            </a:lvl4pPr>
            <a:lvl5pPr>
              <a:defRPr sz="525"/>
            </a:lvl5pPr>
            <a:lvl6pPr>
              <a:defRPr sz="525"/>
            </a:lvl6pPr>
            <a:lvl7pPr>
              <a:defRPr sz="525"/>
            </a:lvl7pPr>
            <a:lvl8pPr>
              <a:defRPr sz="525"/>
            </a:lvl8pPr>
            <a:lvl9pPr>
              <a:defRPr sz="52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540067"/>
            <a:ext cx="1161239" cy="1000542"/>
          </a:xfrm>
        </p:spPr>
        <p:txBody>
          <a:bodyPr/>
          <a:lstStyle>
            <a:lvl1pPr marL="0" indent="0">
              <a:buNone/>
              <a:defRPr sz="420"/>
            </a:lvl1pPr>
            <a:lvl2pPr marL="120015" indent="0">
              <a:buNone/>
              <a:defRPr sz="368"/>
            </a:lvl2pPr>
            <a:lvl3pPr marL="240030" indent="0">
              <a:buNone/>
              <a:defRPr sz="315"/>
            </a:lvl3pPr>
            <a:lvl4pPr marL="360045" indent="0">
              <a:buNone/>
              <a:defRPr sz="263"/>
            </a:lvl4pPr>
            <a:lvl5pPr marL="480060" indent="0">
              <a:buNone/>
              <a:defRPr sz="263"/>
            </a:lvl5pPr>
            <a:lvl6pPr marL="600075" indent="0">
              <a:buNone/>
              <a:defRPr sz="263"/>
            </a:lvl6pPr>
            <a:lvl7pPr marL="720090" indent="0">
              <a:buNone/>
              <a:defRPr sz="263"/>
            </a:lvl7pPr>
            <a:lvl8pPr marL="840105" indent="0">
              <a:buNone/>
              <a:defRPr sz="263"/>
            </a:lvl8pPr>
            <a:lvl9pPr marL="960120" indent="0">
              <a:buNone/>
              <a:defRPr sz="26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1069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120015"/>
            <a:ext cx="1161239" cy="420053"/>
          </a:xfrm>
        </p:spPr>
        <p:txBody>
          <a:bodyPr anchor="b"/>
          <a:lstStyle>
            <a:lvl1pPr>
              <a:defRPr sz="84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660" y="259199"/>
            <a:ext cx="1822728" cy="1279327"/>
          </a:xfrm>
        </p:spPr>
        <p:txBody>
          <a:bodyPr anchor="t"/>
          <a:lstStyle>
            <a:lvl1pPr marL="0" indent="0">
              <a:buNone/>
              <a:defRPr sz="840"/>
            </a:lvl1pPr>
            <a:lvl2pPr marL="120015" indent="0">
              <a:buNone/>
              <a:defRPr sz="735"/>
            </a:lvl2pPr>
            <a:lvl3pPr marL="240030" indent="0">
              <a:buNone/>
              <a:defRPr sz="630"/>
            </a:lvl3pPr>
            <a:lvl4pPr marL="360045" indent="0">
              <a:buNone/>
              <a:defRPr sz="525"/>
            </a:lvl4pPr>
            <a:lvl5pPr marL="480060" indent="0">
              <a:buNone/>
              <a:defRPr sz="525"/>
            </a:lvl5pPr>
            <a:lvl6pPr marL="600075" indent="0">
              <a:buNone/>
              <a:defRPr sz="525"/>
            </a:lvl6pPr>
            <a:lvl7pPr marL="720090" indent="0">
              <a:buNone/>
              <a:defRPr sz="525"/>
            </a:lvl7pPr>
            <a:lvl8pPr marL="840105" indent="0">
              <a:buNone/>
              <a:defRPr sz="525"/>
            </a:lvl8pPr>
            <a:lvl9pPr marL="960120" indent="0">
              <a:buNone/>
              <a:defRPr sz="52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540067"/>
            <a:ext cx="1161239" cy="1000542"/>
          </a:xfrm>
        </p:spPr>
        <p:txBody>
          <a:bodyPr/>
          <a:lstStyle>
            <a:lvl1pPr marL="0" indent="0">
              <a:buNone/>
              <a:defRPr sz="420"/>
            </a:lvl1pPr>
            <a:lvl2pPr marL="120015" indent="0">
              <a:buNone/>
              <a:defRPr sz="368"/>
            </a:lvl2pPr>
            <a:lvl3pPr marL="240030" indent="0">
              <a:buNone/>
              <a:defRPr sz="315"/>
            </a:lvl3pPr>
            <a:lvl4pPr marL="360045" indent="0">
              <a:buNone/>
              <a:defRPr sz="263"/>
            </a:lvl4pPr>
            <a:lvl5pPr marL="480060" indent="0">
              <a:buNone/>
              <a:defRPr sz="263"/>
            </a:lvl5pPr>
            <a:lvl6pPr marL="600075" indent="0">
              <a:buNone/>
              <a:defRPr sz="263"/>
            </a:lvl6pPr>
            <a:lvl7pPr marL="720090" indent="0">
              <a:buNone/>
              <a:defRPr sz="263"/>
            </a:lvl7pPr>
            <a:lvl8pPr marL="840105" indent="0">
              <a:buNone/>
              <a:defRPr sz="263"/>
            </a:lvl8pPr>
            <a:lvl9pPr marL="960120" indent="0">
              <a:buNone/>
              <a:defRPr sz="26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791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1" y="95846"/>
            <a:ext cx="3105388" cy="3479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1" y="479227"/>
            <a:ext cx="3105388" cy="1142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1668542"/>
            <a:ext cx="810101" cy="95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233E4-1872-4015-95CD-6A4646F761E7}" type="datetimeFigureOut">
              <a:rPr lang="es-ES" smtClean="0"/>
              <a:t>10/04/2025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49" y="1668542"/>
            <a:ext cx="1215152" cy="95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8" y="1668542"/>
            <a:ext cx="810101" cy="95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1866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40030" rtl="0" eaLnBrk="1" latinLnBrk="0" hangingPunct="1">
        <a:lnSpc>
          <a:spcPct val="90000"/>
        </a:lnSpc>
        <a:spcBef>
          <a:spcPct val="0"/>
        </a:spcBef>
        <a:buNone/>
        <a:defRPr sz="11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008" indent="-60008" algn="l" defTabSz="24003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735" kern="1200">
          <a:solidFill>
            <a:schemeClr val="tx1"/>
          </a:solidFill>
          <a:latin typeface="+mn-lt"/>
          <a:ea typeface="+mn-ea"/>
          <a:cs typeface="+mn-cs"/>
        </a:defRPr>
      </a:lvl1pPr>
      <a:lvl2pPr marL="18002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630" kern="1200">
          <a:solidFill>
            <a:schemeClr val="tx1"/>
          </a:solidFill>
          <a:latin typeface="+mn-lt"/>
          <a:ea typeface="+mn-ea"/>
          <a:cs typeface="+mn-cs"/>
        </a:defRPr>
      </a:lvl2pPr>
      <a:lvl3pPr marL="30003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525" kern="1200">
          <a:solidFill>
            <a:schemeClr val="tx1"/>
          </a:solidFill>
          <a:latin typeface="+mn-lt"/>
          <a:ea typeface="+mn-ea"/>
          <a:cs typeface="+mn-cs"/>
        </a:defRPr>
      </a:lvl3pPr>
      <a:lvl4pPr marL="42005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4pPr>
      <a:lvl5pPr marL="54006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5pPr>
      <a:lvl6pPr marL="66008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6pPr>
      <a:lvl7pPr marL="78009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7pPr>
      <a:lvl8pPr marL="90011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8pPr>
      <a:lvl9pPr marL="102012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1pPr>
      <a:lvl2pPr marL="120015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2pPr>
      <a:lvl3pPr marL="240030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3pPr>
      <a:lvl4pPr marL="360045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4pPr>
      <a:lvl5pPr marL="480060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5pPr>
      <a:lvl6pPr marL="600075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6pPr>
      <a:lvl7pPr marL="720090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7pPr>
      <a:lvl8pPr marL="840105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8pPr>
      <a:lvl9pPr marL="960120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8/10/relationships/comments" Target="../comments/modernComment_102_DF82081A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5D29F8BF-3451-7142-7AEF-1F698CBD199D}"/>
              </a:ext>
            </a:extLst>
          </p:cNvPr>
          <p:cNvSpPr/>
          <p:nvPr/>
        </p:nvSpPr>
        <p:spPr>
          <a:xfrm>
            <a:off x="125095" y="642303"/>
            <a:ext cx="3049103" cy="7437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1200"/>
              </a:lnSpc>
            </a:pPr>
            <a:r>
              <a:rPr lang="es-ES" sz="900" dirty="0">
                <a:solidFill>
                  <a:schemeClr val="tx1"/>
                </a:solidFill>
                <a:latin typeface="Gotham" pitchFamily="50" charset="0"/>
                <a:cs typeface="Gotham" pitchFamily="50" charset="0"/>
              </a:rPr>
              <a:t>Convocatoria: 		Decreto </a:t>
            </a:r>
            <a:r>
              <a:rPr lang="es-ES" sz="900" dirty="0" err="1">
                <a:solidFill>
                  <a:schemeClr val="tx1"/>
                </a:solidFill>
                <a:latin typeface="Gotham" pitchFamily="50" charset="0"/>
                <a:cs typeface="Gotham" pitchFamily="50" charset="0"/>
              </a:rPr>
              <a:t>xx</a:t>
            </a:r>
            <a:r>
              <a:rPr lang="es-ES" sz="900" dirty="0">
                <a:solidFill>
                  <a:schemeClr val="tx1"/>
                </a:solidFill>
                <a:latin typeface="Gotham" pitchFamily="50" charset="0"/>
                <a:cs typeface="Gotham" pitchFamily="50" charset="0"/>
              </a:rPr>
              <a:t>/</a:t>
            </a:r>
            <a:r>
              <a:rPr lang="es-ES" sz="900">
                <a:solidFill>
                  <a:schemeClr val="tx1"/>
                </a:solidFill>
                <a:latin typeface="Gotham" pitchFamily="50" charset="0"/>
                <a:cs typeface="Gotham" pitchFamily="50" charset="0"/>
              </a:rPr>
              <a:t>xxxxxx</a:t>
            </a:r>
            <a:endParaRPr lang="es-ES" sz="900" dirty="0">
              <a:solidFill>
                <a:schemeClr val="tx1"/>
              </a:solidFill>
              <a:latin typeface="Gotham" pitchFamily="50" charset="0"/>
              <a:cs typeface="Gotham" pitchFamily="50" charset="0"/>
            </a:endParaRPr>
          </a:p>
          <a:p>
            <a:pPr>
              <a:lnSpc>
                <a:spcPts val="1200"/>
              </a:lnSpc>
            </a:pPr>
            <a:r>
              <a:rPr lang="es-ES" sz="900" dirty="0">
                <a:solidFill>
                  <a:schemeClr val="tx1"/>
                </a:solidFill>
                <a:latin typeface="Gotham" pitchFamily="50" charset="0"/>
                <a:cs typeface="Gotham" pitchFamily="50" charset="0"/>
              </a:rPr>
              <a:t>Entidad beneficiaria:  	 XXXXXXXX</a:t>
            </a:r>
          </a:p>
          <a:p>
            <a:pPr>
              <a:lnSpc>
                <a:spcPts val="1200"/>
              </a:lnSpc>
            </a:pPr>
            <a:r>
              <a:rPr lang="es-ES" sz="900" dirty="0">
                <a:solidFill>
                  <a:schemeClr val="tx1"/>
                </a:solidFill>
                <a:latin typeface="Gotham" pitchFamily="50" charset="0"/>
                <a:cs typeface="Gotham" pitchFamily="50" charset="0"/>
              </a:rPr>
              <a:t>Subvención concedida:	 XXXXXXXX €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07C6F3C0-DA36-AA10-6885-DB4BFB2C5B93}"/>
              </a:ext>
            </a:extLst>
          </p:cNvPr>
          <p:cNvSpPr/>
          <p:nvPr/>
        </p:nvSpPr>
        <p:spPr>
          <a:xfrm>
            <a:off x="461757" y="169589"/>
            <a:ext cx="2560927" cy="1305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b="1" dirty="0">
                <a:solidFill>
                  <a:schemeClr val="tx1"/>
                </a:solidFill>
                <a:latin typeface="Gotham" pitchFamily="50" charset="0"/>
                <a:cs typeface="Gotham" pitchFamily="50" charset="0"/>
              </a:rPr>
              <a:t>DENOMINACIÓN DEL PROYECTO</a:t>
            </a:r>
          </a:p>
        </p:txBody>
      </p:sp>
      <p:pic>
        <p:nvPicPr>
          <p:cNvPr id="20" name="Imagen 19">
            <a:extLst>
              <a:ext uri="{FF2B5EF4-FFF2-40B4-BE49-F238E27FC236}">
                <a16:creationId xmlns:a16="http://schemas.microsoft.com/office/drawing/2014/main" id="{507F2CF0-D6EC-3E1D-C6D1-CFCAD15DAC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66"/>
          <a:stretch/>
        </p:blipFill>
        <p:spPr>
          <a:xfrm>
            <a:off x="21266" y="1398364"/>
            <a:ext cx="3551274" cy="271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84092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168</TotalTime>
  <Words>24</Words>
  <Application>Microsoft Office PowerPoint</Application>
  <PresentationFormat>Personalizado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Gotham</vt:lpstr>
      <vt:lpstr>Office 2013 - Tema de 2022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Diego Tejeda</dc:creator>
  <cp:lastModifiedBy>Juan Diego  Tejeda Pino</cp:lastModifiedBy>
  <cp:revision>3</cp:revision>
  <dcterms:created xsi:type="dcterms:W3CDTF">2023-11-22T11:13:11Z</dcterms:created>
  <dcterms:modified xsi:type="dcterms:W3CDTF">2025-04-10T08:36:21Z</dcterms:modified>
</cp:coreProperties>
</file>