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75" r:id="rId6"/>
    <p:sldId id="263" r:id="rId7"/>
    <p:sldId id="287" r:id="rId8"/>
    <p:sldId id="280" r:id="rId9"/>
    <p:sldId id="266" r:id="rId10"/>
    <p:sldId id="286" r:id="rId11"/>
    <p:sldId id="289" r:id="rId12"/>
    <p:sldId id="281" r:id="rId13"/>
    <p:sldId id="282" r:id="rId14"/>
    <p:sldId id="285" r:id="rId15"/>
    <p:sldId id="291" r:id="rId16"/>
    <p:sldId id="283" r:id="rId17"/>
    <p:sldId id="277" r:id="rId18"/>
    <p:sldId id="278" r:id="rId19"/>
  </p:sldIdLst>
  <p:sldSz cx="12192000" cy="6858000"/>
  <p:notesSz cx="6797675" cy="98726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F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903E47-3C93-4F8A-A4C8-442735E08892}" type="doc">
      <dgm:prSet loTypeId="urn:microsoft.com/office/officeart/2005/8/layout/list1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88645D07-82DC-430A-BA65-F2C1A119938C}">
      <dgm:prSet phldrT="[Texto]" custT="1"/>
      <dgm:spPr/>
      <dgm:t>
        <a:bodyPr/>
        <a:lstStyle/>
        <a:p>
          <a:r>
            <a:rPr lang="es-ES_tradnl" sz="2000" dirty="0" smtClean="0"/>
            <a:t>Empresas privadas (personas jurídicas)</a:t>
          </a:r>
          <a:endParaRPr lang="es-ES" sz="2000" dirty="0"/>
        </a:p>
      </dgm:t>
    </dgm:pt>
    <dgm:pt modelId="{2FEA8E43-1282-4266-AE69-CFF497E17725}" type="parTrans" cxnId="{2BDC417D-4434-4370-85C2-448497BD79DD}">
      <dgm:prSet/>
      <dgm:spPr/>
      <dgm:t>
        <a:bodyPr/>
        <a:lstStyle/>
        <a:p>
          <a:endParaRPr lang="es-ES" sz="2000"/>
        </a:p>
      </dgm:t>
    </dgm:pt>
    <dgm:pt modelId="{1CC34377-B4EF-421A-A0C0-7B1DC4C26F7E}" type="sibTrans" cxnId="{2BDC417D-4434-4370-85C2-448497BD79DD}">
      <dgm:prSet/>
      <dgm:spPr/>
      <dgm:t>
        <a:bodyPr/>
        <a:lstStyle/>
        <a:p>
          <a:endParaRPr lang="es-ES" sz="2000"/>
        </a:p>
      </dgm:t>
    </dgm:pt>
    <dgm:pt modelId="{FA43C3E3-0C34-481B-93D2-C28B0E2FC9C1}">
      <dgm:prSet phldrT="[Texto]" custT="1"/>
      <dgm:spPr/>
      <dgm:t>
        <a:bodyPr/>
        <a:lstStyle/>
        <a:p>
          <a:r>
            <a:rPr lang="es-ES_tradnl" sz="2000" dirty="0" smtClean="0"/>
            <a:t>Autónomos/as y profesionales colegiados</a:t>
          </a:r>
          <a:endParaRPr lang="es-ES" sz="2000" dirty="0"/>
        </a:p>
      </dgm:t>
    </dgm:pt>
    <dgm:pt modelId="{B466FAE1-94CF-494E-AFD8-E53251AE8389}" type="parTrans" cxnId="{9C63BC58-399F-437A-B884-49FC9E685DD3}">
      <dgm:prSet/>
      <dgm:spPr/>
      <dgm:t>
        <a:bodyPr/>
        <a:lstStyle/>
        <a:p>
          <a:endParaRPr lang="es-ES" sz="2000"/>
        </a:p>
      </dgm:t>
    </dgm:pt>
    <dgm:pt modelId="{6CE32F33-13B6-4A25-BA14-EEBADBC97F0E}" type="sibTrans" cxnId="{9C63BC58-399F-437A-B884-49FC9E685DD3}">
      <dgm:prSet/>
      <dgm:spPr/>
      <dgm:t>
        <a:bodyPr/>
        <a:lstStyle/>
        <a:p>
          <a:endParaRPr lang="es-ES" sz="2000"/>
        </a:p>
      </dgm:t>
    </dgm:pt>
    <dgm:pt modelId="{99E5760F-7B83-4E8F-975C-B05AC50DBD4F}">
      <dgm:prSet phldrT="[Texto]" custT="1"/>
      <dgm:spPr/>
      <dgm:t>
        <a:bodyPr/>
        <a:lstStyle/>
        <a:p>
          <a:r>
            <a:rPr lang="es-ES_tradnl" sz="2000" dirty="0" smtClean="0"/>
            <a:t>Comunidades de bienes</a:t>
          </a:r>
          <a:endParaRPr lang="es-ES" sz="2000" dirty="0"/>
        </a:p>
      </dgm:t>
    </dgm:pt>
    <dgm:pt modelId="{7E143CDF-8D11-4B65-B707-8B08DC2D0C5B}" type="parTrans" cxnId="{797AE2B8-6830-4F68-9C9C-140DA1094F6C}">
      <dgm:prSet/>
      <dgm:spPr/>
      <dgm:t>
        <a:bodyPr/>
        <a:lstStyle/>
        <a:p>
          <a:endParaRPr lang="es-ES" sz="2000"/>
        </a:p>
      </dgm:t>
    </dgm:pt>
    <dgm:pt modelId="{7FD8EE4C-7B7F-46BF-BF74-2F0A0B38C361}" type="sibTrans" cxnId="{797AE2B8-6830-4F68-9C9C-140DA1094F6C}">
      <dgm:prSet/>
      <dgm:spPr/>
      <dgm:t>
        <a:bodyPr/>
        <a:lstStyle/>
        <a:p>
          <a:endParaRPr lang="es-ES" sz="2000"/>
        </a:p>
      </dgm:t>
    </dgm:pt>
    <dgm:pt modelId="{29E17927-EB12-4515-86F3-A1EBD0ECD045}">
      <dgm:prSet phldrT="[Texto]" custT="1"/>
      <dgm:spPr/>
      <dgm:t>
        <a:bodyPr/>
        <a:lstStyle/>
        <a:p>
          <a:r>
            <a:rPr lang="es-ES_tradnl" sz="2000" dirty="0" smtClean="0"/>
            <a:t>Agrupaciones privadas de personas físicas o jurídicas (UTE)</a:t>
          </a:r>
          <a:endParaRPr lang="es-ES" sz="2000" dirty="0"/>
        </a:p>
      </dgm:t>
    </dgm:pt>
    <dgm:pt modelId="{88B2736A-2E7B-41D6-B96A-9C865255AA51}" type="sibTrans" cxnId="{22611EDB-0472-44D9-BEC4-73E631280083}">
      <dgm:prSet/>
      <dgm:spPr/>
      <dgm:t>
        <a:bodyPr/>
        <a:lstStyle/>
        <a:p>
          <a:endParaRPr lang="es-ES" sz="2000"/>
        </a:p>
      </dgm:t>
    </dgm:pt>
    <dgm:pt modelId="{881FDED4-9F39-4488-9A17-44FEF5399FFF}" type="parTrans" cxnId="{22611EDB-0472-44D9-BEC4-73E631280083}">
      <dgm:prSet/>
      <dgm:spPr/>
      <dgm:t>
        <a:bodyPr/>
        <a:lstStyle/>
        <a:p>
          <a:endParaRPr lang="es-ES" sz="2000"/>
        </a:p>
      </dgm:t>
    </dgm:pt>
    <dgm:pt modelId="{E5ABFD5A-BA5B-40CC-A8FD-B171AA3AABE2}" type="pres">
      <dgm:prSet presAssocID="{D7903E47-3C93-4F8A-A4C8-442735E0889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3D78583-699E-4B4A-A3EC-2214637802FE}" type="pres">
      <dgm:prSet presAssocID="{88645D07-82DC-430A-BA65-F2C1A119938C}" presName="parentLin" presStyleCnt="0"/>
      <dgm:spPr/>
      <dgm:t>
        <a:bodyPr/>
        <a:lstStyle/>
        <a:p>
          <a:endParaRPr lang="es-ES"/>
        </a:p>
      </dgm:t>
    </dgm:pt>
    <dgm:pt modelId="{F01CA84E-3983-4C94-9F07-0DEF109F5FE8}" type="pres">
      <dgm:prSet presAssocID="{88645D07-82DC-430A-BA65-F2C1A119938C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29C8C8D5-EDF2-438A-81A1-8725516065F6}" type="pres">
      <dgm:prSet presAssocID="{88645D07-82DC-430A-BA65-F2C1A119938C}" presName="parentText" presStyleLbl="node1" presStyleIdx="0" presStyleCnt="4" custScaleX="142857" custLinFactX="8501" custLinFactNeighborX="100000" custLinFactNeighborY="-533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3C114B-2CB5-4B41-AE51-C81141B7A964}" type="pres">
      <dgm:prSet presAssocID="{88645D07-82DC-430A-BA65-F2C1A119938C}" presName="negativeSpace" presStyleCnt="0"/>
      <dgm:spPr/>
      <dgm:t>
        <a:bodyPr/>
        <a:lstStyle/>
        <a:p>
          <a:endParaRPr lang="es-ES"/>
        </a:p>
      </dgm:t>
    </dgm:pt>
    <dgm:pt modelId="{5B5BD2F3-D009-4BE8-9E70-0347B63B3415}" type="pres">
      <dgm:prSet presAssocID="{88645D07-82DC-430A-BA65-F2C1A119938C}" presName="childText" presStyleLbl="conFgAcc1" presStyleIdx="0" presStyleCnt="4" custLinFactNeighborX="1580" custLinFactNeighborY="-583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D5FB64-7962-4B6A-9603-58ECAE199105}" type="pres">
      <dgm:prSet presAssocID="{1CC34377-B4EF-421A-A0C0-7B1DC4C26F7E}" presName="spaceBetweenRectangles" presStyleCnt="0"/>
      <dgm:spPr/>
      <dgm:t>
        <a:bodyPr/>
        <a:lstStyle/>
        <a:p>
          <a:endParaRPr lang="es-ES"/>
        </a:p>
      </dgm:t>
    </dgm:pt>
    <dgm:pt modelId="{66D88F6F-71A7-4CEE-A200-E3048FABC0D4}" type="pres">
      <dgm:prSet presAssocID="{FA43C3E3-0C34-481B-93D2-C28B0E2FC9C1}" presName="parentLin" presStyleCnt="0"/>
      <dgm:spPr/>
      <dgm:t>
        <a:bodyPr/>
        <a:lstStyle/>
        <a:p>
          <a:endParaRPr lang="es-ES"/>
        </a:p>
      </dgm:t>
    </dgm:pt>
    <dgm:pt modelId="{1CC2508D-32C1-4A5A-B975-B8C4C1879A4D}" type="pres">
      <dgm:prSet presAssocID="{FA43C3E3-0C34-481B-93D2-C28B0E2FC9C1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D2AB957E-3AB2-45C3-95AA-46E8AA039BA0}" type="pres">
      <dgm:prSet presAssocID="{FA43C3E3-0C34-481B-93D2-C28B0E2FC9C1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87A6505-C789-4917-96F1-A8AD11492B76}" type="pres">
      <dgm:prSet presAssocID="{FA43C3E3-0C34-481B-93D2-C28B0E2FC9C1}" presName="negativeSpace" presStyleCnt="0"/>
      <dgm:spPr/>
      <dgm:t>
        <a:bodyPr/>
        <a:lstStyle/>
        <a:p>
          <a:endParaRPr lang="es-ES"/>
        </a:p>
      </dgm:t>
    </dgm:pt>
    <dgm:pt modelId="{6E31330C-417F-40D8-A0CE-06C8A5602F01}" type="pres">
      <dgm:prSet presAssocID="{FA43C3E3-0C34-481B-93D2-C28B0E2FC9C1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3D61AB-15F4-4598-BD49-B145CDEDBA81}" type="pres">
      <dgm:prSet presAssocID="{6CE32F33-13B6-4A25-BA14-EEBADBC97F0E}" presName="spaceBetweenRectangles" presStyleCnt="0"/>
      <dgm:spPr/>
      <dgm:t>
        <a:bodyPr/>
        <a:lstStyle/>
        <a:p>
          <a:endParaRPr lang="es-ES"/>
        </a:p>
      </dgm:t>
    </dgm:pt>
    <dgm:pt modelId="{4A73833E-BC4D-44CD-9CD6-46A525C7A0A3}" type="pres">
      <dgm:prSet presAssocID="{29E17927-EB12-4515-86F3-A1EBD0ECD045}" presName="parentLin" presStyleCnt="0"/>
      <dgm:spPr/>
      <dgm:t>
        <a:bodyPr/>
        <a:lstStyle/>
        <a:p>
          <a:endParaRPr lang="es-ES"/>
        </a:p>
      </dgm:t>
    </dgm:pt>
    <dgm:pt modelId="{45A7FC20-C89F-4636-AD2A-017E15647444}" type="pres">
      <dgm:prSet presAssocID="{29E17927-EB12-4515-86F3-A1EBD0ECD045}" presName="parentLeftMargin" presStyleLbl="node1" presStyleIdx="1" presStyleCnt="4"/>
      <dgm:spPr/>
      <dgm:t>
        <a:bodyPr/>
        <a:lstStyle/>
        <a:p>
          <a:endParaRPr lang="es-ES"/>
        </a:p>
      </dgm:t>
    </dgm:pt>
    <dgm:pt modelId="{456C15A2-EB6D-41F4-8401-9A2A909B85B5}" type="pres">
      <dgm:prSet presAssocID="{29E17927-EB12-4515-86F3-A1EBD0ECD045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56D3E1E-AC13-4010-A8FA-A9F7171721BD}" type="pres">
      <dgm:prSet presAssocID="{29E17927-EB12-4515-86F3-A1EBD0ECD045}" presName="negativeSpace" presStyleCnt="0"/>
      <dgm:spPr/>
      <dgm:t>
        <a:bodyPr/>
        <a:lstStyle/>
        <a:p>
          <a:endParaRPr lang="es-ES"/>
        </a:p>
      </dgm:t>
    </dgm:pt>
    <dgm:pt modelId="{3AC4DFCA-47EE-40FB-A782-7751101C1EE8}" type="pres">
      <dgm:prSet presAssocID="{29E17927-EB12-4515-86F3-A1EBD0ECD045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6C958B-F89C-4512-80F2-64E4FD6EF600}" type="pres">
      <dgm:prSet presAssocID="{88B2736A-2E7B-41D6-B96A-9C865255AA51}" presName="spaceBetweenRectangles" presStyleCnt="0"/>
      <dgm:spPr/>
      <dgm:t>
        <a:bodyPr/>
        <a:lstStyle/>
        <a:p>
          <a:endParaRPr lang="es-ES"/>
        </a:p>
      </dgm:t>
    </dgm:pt>
    <dgm:pt modelId="{ABE1F684-546A-4C36-8B2B-7129C1EC151E}" type="pres">
      <dgm:prSet presAssocID="{99E5760F-7B83-4E8F-975C-B05AC50DBD4F}" presName="parentLin" presStyleCnt="0"/>
      <dgm:spPr/>
      <dgm:t>
        <a:bodyPr/>
        <a:lstStyle/>
        <a:p>
          <a:endParaRPr lang="es-ES"/>
        </a:p>
      </dgm:t>
    </dgm:pt>
    <dgm:pt modelId="{A235AAB4-FBF9-4F2A-B625-038610214DF0}" type="pres">
      <dgm:prSet presAssocID="{99E5760F-7B83-4E8F-975C-B05AC50DBD4F}" presName="parentLeftMargin" presStyleLbl="node1" presStyleIdx="2" presStyleCnt="4"/>
      <dgm:spPr/>
      <dgm:t>
        <a:bodyPr/>
        <a:lstStyle/>
        <a:p>
          <a:endParaRPr lang="es-ES"/>
        </a:p>
      </dgm:t>
    </dgm:pt>
    <dgm:pt modelId="{0F06CABF-38FE-4C3B-BD73-90F9A899F27D}" type="pres">
      <dgm:prSet presAssocID="{99E5760F-7B83-4E8F-975C-B05AC50DBD4F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89F5CA3-F641-4FE6-9E80-0DCB79861CD1}" type="pres">
      <dgm:prSet presAssocID="{99E5760F-7B83-4E8F-975C-B05AC50DBD4F}" presName="negativeSpace" presStyleCnt="0"/>
      <dgm:spPr/>
      <dgm:t>
        <a:bodyPr/>
        <a:lstStyle/>
        <a:p>
          <a:endParaRPr lang="es-ES"/>
        </a:p>
      </dgm:t>
    </dgm:pt>
    <dgm:pt modelId="{4995ADA9-56B2-45EF-9F23-3BECF67EB56A}" type="pres">
      <dgm:prSet presAssocID="{99E5760F-7B83-4E8F-975C-B05AC50DBD4F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5BC576B-CAC1-4746-806C-34E384DD5119}" type="presOf" srcId="{99E5760F-7B83-4E8F-975C-B05AC50DBD4F}" destId="{A235AAB4-FBF9-4F2A-B625-038610214DF0}" srcOrd="0" destOrd="0" presId="urn:microsoft.com/office/officeart/2005/8/layout/list1"/>
    <dgm:cxn modelId="{81C9D2B6-4555-46BB-A99F-EDCB7DD38DC5}" type="presOf" srcId="{88645D07-82DC-430A-BA65-F2C1A119938C}" destId="{29C8C8D5-EDF2-438A-81A1-8725516065F6}" srcOrd="1" destOrd="0" presId="urn:microsoft.com/office/officeart/2005/8/layout/list1"/>
    <dgm:cxn modelId="{F8B7637D-A2A5-4967-8731-FDDE16BA7EE5}" type="presOf" srcId="{FA43C3E3-0C34-481B-93D2-C28B0E2FC9C1}" destId="{D2AB957E-3AB2-45C3-95AA-46E8AA039BA0}" srcOrd="1" destOrd="0" presId="urn:microsoft.com/office/officeart/2005/8/layout/list1"/>
    <dgm:cxn modelId="{140537D8-33B3-4B27-ABDC-0A9B46525F11}" type="presOf" srcId="{88645D07-82DC-430A-BA65-F2C1A119938C}" destId="{F01CA84E-3983-4C94-9F07-0DEF109F5FE8}" srcOrd="0" destOrd="0" presId="urn:microsoft.com/office/officeart/2005/8/layout/list1"/>
    <dgm:cxn modelId="{2BDC417D-4434-4370-85C2-448497BD79DD}" srcId="{D7903E47-3C93-4F8A-A4C8-442735E08892}" destId="{88645D07-82DC-430A-BA65-F2C1A119938C}" srcOrd="0" destOrd="0" parTransId="{2FEA8E43-1282-4266-AE69-CFF497E17725}" sibTransId="{1CC34377-B4EF-421A-A0C0-7B1DC4C26F7E}"/>
    <dgm:cxn modelId="{22611EDB-0472-44D9-BEC4-73E631280083}" srcId="{D7903E47-3C93-4F8A-A4C8-442735E08892}" destId="{29E17927-EB12-4515-86F3-A1EBD0ECD045}" srcOrd="2" destOrd="0" parTransId="{881FDED4-9F39-4488-9A17-44FEF5399FFF}" sibTransId="{88B2736A-2E7B-41D6-B96A-9C865255AA51}"/>
    <dgm:cxn modelId="{ED4F8A1A-6754-4548-BA88-03790AE0F9B6}" type="presOf" srcId="{29E17927-EB12-4515-86F3-A1EBD0ECD045}" destId="{45A7FC20-C89F-4636-AD2A-017E15647444}" srcOrd="0" destOrd="0" presId="urn:microsoft.com/office/officeart/2005/8/layout/list1"/>
    <dgm:cxn modelId="{9C63BC58-399F-437A-B884-49FC9E685DD3}" srcId="{D7903E47-3C93-4F8A-A4C8-442735E08892}" destId="{FA43C3E3-0C34-481B-93D2-C28B0E2FC9C1}" srcOrd="1" destOrd="0" parTransId="{B466FAE1-94CF-494E-AFD8-E53251AE8389}" sibTransId="{6CE32F33-13B6-4A25-BA14-EEBADBC97F0E}"/>
    <dgm:cxn modelId="{797AE2B8-6830-4F68-9C9C-140DA1094F6C}" srcId="{D7903E47-3C93-4F8A-A4C8-442735E08892}" destId="{99E5760F-7B83-4E8F-975C-B05AC50DBD4F}" srcOrd="3" destOrd="0" parTransId="{7E143CDF-8D11-4B65-B707-8B08DC2D0C5B}" sibTransId="{7FD8EE4C-7B7F-46BF-BF74-2F0A0B38C361}"/>
    <dgm:cxn modelId="{8ECC86B8-37E1-4503-907D-DB167136AF37}" type="presOf" srcId="{D7903E47-3C93-4F8A-A4C8-442735E08892}" destId="{E5ABFD5A-BA5B-40CC-A8FD-B171AA3AABE2}" srcOrd="0" destOrd="0" presId="urn:microsoft.com/office/officeart/2005/8/layout/list1"/>
    <dgm:cxn modelId="{239E8B02-12FE-46DE-944C-5A2D49A30F2E}" type="presOf" srcId="{FA43C3E3-0C34-481B-93D2-C28B0E2FC9C1}" destId="{1CC2508D-32C1-4A5A-B975-B8C4C1879A4D}" srcOrd="0" destOrd="0" presId="urn:microsoft.com/office/officeart/2005/8/layout/list1"/>
    <dgm:cxn modelId="{FA797090-1BBD-4918-BD9F-C22760E54D9B}" type="presOf" srcId="{29E17927-EB12-4515-86F3-A1EBD0ECD045}" destId="{456C15A2-EB6D-41F4-8401-9A2A909B85B5}" srcOrd="1" destOrd="0" presId="urn:microsoft.com/office/officeart/2005/8/layout/list1"/>
    <dgm:cxn modelId="{C55EC6DB-4759-48E4-B936-8A8D9F7EB366}" type="presOf" srcId="{99E5760F-7B83-4E8F-975C-B05AC50DBD4F}" destId="{0F06CABF-38FE-4C3B-BD73-90F9A899F27D}" srcOrd="1" destOrd="0" presId="urn:microsoft.com/office/officeart/2005/8/layout/list1"/>
    <dgm:cxn modelId="{BEE0C28F-C535-42E6-91E2-1D4BE8A03E60}" type="presParOf" srcId="{E5ABFD5A-BA5B-40CC-A8FD-B171AA3AABE2}" destId="{A3D78583-699E-4B4A-A3EC-2214637802FE}" srcOrd="0" destOrd="0" presId="urn:microsoft.com/office/officeart/2005/8/layout/list1"/>
    <dgm:cxn modelId="{8FE9E971-EBFC-43BC-A0E8-D4516A3F6682}" type="presParOf" srcId="{A3D78583-699E-4B4A-A3EC-2214637802FE}" destId="{F01CA84E-3983-4C94-9F07-0DEF109F5FE8}" srcOrd="0" destOrd="0" presId="urn:microsoft.com/office/officeart/2005/8/layout/list1"/>
    <dgm:cxn modelId="{CF88C048-8764-4A3F-89AE-2233C75031A3}" type="presParOf" srcId="{A3D78583-699E-4B4A-A3EC-2214637802FE}" destId="{29C8C8D5-EDF2-438A-81A1-8725516065F6}" srcOrd="1" destOrd="0" presId="urn:microsoft.com/office/officeart/2005/8/layout/list1"/>
    <dgm:cxn modelId="{1046DAB3-CE97-4778-A7F0-D2D0848DD0E1}" type="presParOf" srcId="{E5ABFD5A-BA5B-40CC-A8FD-B171AA3AABE2}" destId="{BB3C114B-2CB5-4B41-AE51-C81141B7A964}" srcOrd="1" destOrd="0" presId="urn:microsoft.com/office/officeart/2005/8/layout/list1"/>
    <dgm:cxn modelId="{7288ECE2-5893-481E-B33B-86254C951F2B}" type="presParOf" srcId="{E5ABFD5A-BA5B-40CC-A8FD-B171AA3AABE2}" destId="{5B5BD2F3-D009-4BE8-9E70-0347B63B3415}" srcOrd="2" destOrd="0" presId="urn:microsoft.com/office/officeart/2005/8/layout/list1"/>
    <dgm:cxn modelId="{4E695130-3E21-455D-8DB0-5C907B3ABB90}" type="presParOf" srcId="{E5ABFD5A-BA5B-40CC-A8FD-B171AA3AABE2}" destId="{EBD5FB64-7962-4B6A-9603-58ECAE199105}" srcOrd="3" destOrd="0" presId="urn:microsoft.com/office/officeart/2005/8/layout/list1"/>
    <dgm:cxn modelId="{41107968-13B0-47E5-9F15-0854EA67FFAA}" type="presParOf" srcId="{E5ABFD5A-BA5B-40CC-A8FD-B171AA3AABE2}" destId="{66D88F6F-71A7-4CEE-A200-E3048FABC0D4}" srcOrd="4" destOrd="0" presId="urn:microsoft.com/office/officeart/2005/8/layout/list1"/>
    <dgm:cxn modelId="{919D9744-D222-42CA-A0A5-F116A889D108}" type="presParOf" srcId="{66D88F6F-71A7-4CEE-A200-E3048FABC0D4}" destId="{1CC2508D-32C1-4A5A-B975-B8C4C1879A4D}" srcOrd="0" destOrd="0" presId="urn:microsoft.com/office/officeart/2005/8/layout/list1"/>
    <dgm:cxn modelId="{4AC163DE-C50F-493F-AFB8-6731B56ED911}" type="presParOf" srcId="{66D88F6F-71A7-4CEE-A200-E3048FABC0D4}" destId="{D2AB957E-3AB2-45C3-95AA-46E8AA039BA0}" srcOrd="1" destOrd="0" presId="urn:microsoft.com/office/officeart/2005/8/layout/list1"/>
    <dgm:cxn modelId="{C29A44C6-FED5-4A02-9D2B-62671BDB8AE1}" type="presParOf" srcId="{E5ABFD5A-BA5B-40CC-A8FD-B171AA3AABE2}" destId="{387A6505-C789-4917-96F1-A8AD11492B76}" srcOrd="5" destOrd="0" presId="urn:microsoft.com/office/officeart/2005/8/layout/list1"/>
    <dgm:cxn modelId="{F959D1BE-3D3F-449E-A285-CAF5012A2AD8}" type="presParOf" srcId="{E5ABFD5A-BA5B-40CC-A8FD-B171AA3AABE2}" destId="{6E31330C-417F-40D8-A0CE-06C8A5602F01}" srcOrd="6" destOrd="0" presId="urn:microsoft.com/office/officeart/2005/8/layout/list1"/>
    <dgm:cxn modelId="{5299BF31-80F9-466C-9BA0-76AFF137E32F}" type="presParOf" srcId="{E5ABFD5A-BA5B-40CC-A8FD-B171AA3AABE2}" destId="{183D61AB-15F4-4598-BD49-B145CDEDBA81}" srcOrd="7" destOrd="0" presId="urn:microsoft.com/office/officeart/2005/8/layout/list1"/>
    <dgm:cxn modelId="{5CDD4BC8-F821-4524-98B8-3474726692E5}" type="presParOf" srcId="{E5ABFD5A-BA5B-40CC-A8FD-B171AA3AABE2}" destId="{4A73833E-BC4D-44CD-9CD6-46A525C7A0A3}" srcOrd="8" destOrd="0" presId="urn:microsoft.com/office/officeart/2005/8/layout/list1"/>
    <dgm:cxn modelId="{D334C79D-4663-407E-A568-AA2E4A0657A9}" type="presParOf" srcId="{4A73833E-BC4D-44CD-9CD6-46A525C7A0A3}" destId="{45A7FC20-C89F-4636-AD2A-017E15647444}" srcOrd="0" destOrd="0" presId="urn:microsoft.com/office/officeart/2005/8/layout/list1"/>
    <dgm:cxn modelId="{BCFFB0E9-11AD-42BF-B8C3-78A270BA50C9}" type="presParOf" srcId="{4A73833E-BC4D-44CD-9CD6-46A525C7A0A3}" destId="{456C15A2-EB6D-41F4-8401-9A2A909B85B5}" srcOrd="1" destOrd="0" presId="urn:microsoft.com/office/officeart/2005/8/layout/list1"/>
    <dgm:cxn modelId="{6FD54063-6732-419E-9935-C5380B49B4D9}" type="presParOf" srcId="{E5ABFD5A-BA5B-40CC-A8FD-B171AA3AABE2}" destId="{B56D3E1E-AC13-4010-A8FA-A9F7171721BD}" srcOrd="9" destOrd="0" presId="urn:microsoft.com/office/officeart/2005/8/layout/list1"/>
    <dgm:cxn modelId="{12C4B0F3-39FC-48A6-A5ED-7C592B9480F2}" type="presParOf" srcId="{E5ABFD5A-BA5B-40CC-A8FD-B171AA3AABE2}" destId="{3AC4DFCA-47EE-40FB-A782-7751101C1EE8}" srcOrd="10" destOrd="0" presId="urn:microsoft.com/office/officeart/2005/8/layout/list1"/>
    <dgm:cxn modelId="{47C8A013-9312-4858-A89C-5264A29C79B0}" type="presParOf" srcId="{E5ABFD5A-BA5B-40CC-A8FD-B171AA3AABE2}" destId="{546C958B-F89C-4512-80F2-64E4FD6EF600}" srcOrd="11" destOrd="0" presId="urn:microsoft.com/office/officeart/2005/8/layout/list1"/>
    <dgm:cxn modelId="{845C5048-FA1A-4B0F-AA15-BE5F22B9C61B}" type="presParOf" srcId="{E5ABFD5A-BA5B-40CC-A8FD-B171AA3AABE2}" destId="{ABE1F684-546A-4C36-8B2B-7129C1EC151E}" srcOrd="12" destOrd="0" presId="urn:microsoft.com/office/officeart/2005/8/layout/list1"/>
    <dgm:cxn modelId="{21658C92-2C3C-408B-B036-8EC411266C3F}" type="presParOf" srcId="{ABE1F684-546A-4C36-8B2B-7129C1EC151E}" destId="{A235AAB4-FBF9-4F2A-B625-038610214DF0}" srcOrd="0" destOrd="0" presId="urn:microsoft.com/office/officeart/2005/8/layout/list1"/>
    <dgm:cxn modelId="{C161A69E-8821-4E2D-8215-7C73E8A1B9A3}" type="presParOf" srcId="{ABE1F684-546A-4C36-8B2B-7129C1EC151E}" destId="{0F06CABF-38FE-4C3B-BD73-90F9A899F27D}" srcOrd="1" destOrd="0" presId="urn:microsoft.com/office/officeart/2005/8/layout/list1"/>
    <dgm:cxn modelId="{CE68AFCF-0062-411C-90AF-DB74D144F39A}" type="presParOf" srcId="{E5ABFD5A-BA5B-40CC-A8FD-B171AA3AABE2}" destId="{F89F5CA3-F641-4FE6-9E80-0DCB79861CD1}" srcOrd="13" destOrd="0" presId="urn:microsoft.com/office/officeart/2005/8/layout/list1"/>
    <dgm:cxn modelId="{E08CFE67-9B3F-454B-96A8-996C337B3F38}" type="presParOf" srcId="{E5ABFD5A-BA5B-40CC-A8FD-B171AA3AABE2}" destId="{4995ADA9-56B2-45EF-9F23-3BECF67EB56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110D4ED-29DB-4D54-ABD3-935A5F7F2284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8F141F03-C7F4-4FE5-BF6F-9CE92301C0ED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sz="1800" dirty="0" smtClean="0"/>
            <a:t>En el caso de baja del trabajador/a subvencionado, antes o después de la concesión.</a:t>
          </a:r>
          <a:endParaRPr lang="es-ES" sz="1800" dirty="0"/>
        </a:p>
      </dgm:t>
    </dgm:pt>
    <dgm:pt modelId="{62B2A6BD-3FE8-4C8A-A471-D0BC35008898}" type="parTrans" cxnId="{5385B1F2-7DA8-4D75-B9A3-9102EDB2E87E}">
      <dgm:prSet/>
      <dgm:spPr/>
      <dgm:t>
        <a:bodyPr/>
        <a:lstStyle/>
        <a:p>
          <a:endParaRPr lang="es-ES"/>
        </a:p>
      </dgm:t>
    </dgm:pt>
    <dgm:pt modelId="{F7B826A4-C58B-42A0-A73A-98DE6A6B65F7}" type="sibTrans" cxnId="{5385B1F2-7DA8-4D75-B9A3-9102EDB2E87E}">
      <dgm:prSet/>
      <dgm:spPr/>
      <dgm:t>
        <a:bodyPr/>
        <a:lstStyle/>
        <a:p>
          <a:endParaRPr lang="es-ES"/>
        </a:p>
      </dgm:t>
    </dgm:pt>
    <dgm:pt modelId="{7755C4B5-7A34-4959-8B11-B5F08178246E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sz="1800" dirty="0" smtClean="0"/>
            <a:t>Documentación a aportar:</a:t>
          </a:r>
          <a:endParaRPr lang="es-ES" sz="1800" dirty="0"/>
        </a:p>
      </dgm:t>
    </dgm:pt>
    <dgm:pt modelId="{13817E8A-50CE-4077-82B3-BB881B955890}" type="parTrans" cxnId="{13EA8A36-46BF-4B41-8CD8-962D97E1D242}">
      <dgm:prSet/>
      <dgm:spPr/>
      <dgm:t>
        <a:bodyPr/>
        <a:lstStyle/>
        <a:p>
          <a:endParaRPr lang="es-ES"/>
        </a:p>
      </dgm:t>
    </dgm:pt>
    <dgm:pt modelId="{BC934C2C-1355-41DF-80C6-5E16D996FE43}" type="sibTrans" cxnId="{13EA8A36-46BF-4B41-8CD8-962D97E1D242}">
      <dgm:prSet/>
      <dgm:spPr/>
      <dgm:t>
        <a:bodyPr/>
        <a:lstStyle/>
        <a:p>
          <a:endParaRPr lang="es-ES"/>
        </a:p>
      </dgm:t>
    </dgm:pt>
    <dgm:pt modelId="{9DD7588A-519B-436E-81B9-9087245B1149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sz="1800" dirty="0" smtClean="0"/>
            <a:t>Anexo </a:t>
          </a:r>
          <a:r>
            <a:rPr lang="es-ES_tradnl" sz="1800" dirty="0" smtClean="0"/>
            <a:t>VI. </a:t>
          </a:r>
          <a:r>
            <a:rPr lang="es-ES" sz="1800" dirty="0" smtClean="0"/>
            <a:t>Solicitud de sustitución de trabajadores/as que se encuentra en el Decreto 84/2021, de 7 de julio</a:t>
          </a:r>
          <a:r>
            <a:rPr lang="es-ES_tradnl" sz="1800" dirty="0" smtClean="0"/>
            <a:t>)</a:t>
          </a:r>
          <a:endParaRPr lang="es-ES" sz="1800" dirty="0"/>
        </a:p>
      </dgm:t>
    </dgm:pt>
    <dgm:pt modelId="{A1AF889B-1C2D-43C3-AE53-684B867BC231}" type="parTrans" cxnId="{473EC1DB-E45F-422C-B70A-7F8933FABF2C}">
      <dgm:prSet/>
      <dgm:spPr/>
      <dgm:t>
        <a:bodyPr/>
        <a:lstStyle/>
        <a:p>
          <a:endParaRPr lang="es-ES"/>
        </a:p>
      </dgm:t>
    </dgm:pt>
    <dgm:pt modelId="{511BDEEC-D44C-404E-8970-5C7F51DC8496}" type="sibTrans" cxnId="{473EC1DB-E45F-422C-B70A-7F8933FABF2C}">
      <dgm:prSet/>
      <dgm:spPr/>
      <dgm:t>
        <a:bodyPr/>
        <a:lstStyle/>
        <a:p>
          <a:endParaRPr lang="es-ES"/>
        </a:p>
      </dgm:t>
    </dgm:pt>
    <dgm:pt modelId="{03B1F8AB-349B-4ACD-B323-F2EC2011AD7B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sz="1800" dirty="0" smtClean="0"/>
            <a:t>Baja en la Seguridad Social en caso de no autorización y comunicación del contrato en caso de oposición a su consulta.</a:t>
          </a:r>
          <a:endParaRPr lang="es-ES" sz="1800" dirty="0"/>
        </a:p>
      </dgm:t>
    </dgm:pt>
    <dgm:pt modelId="{5837B4F4-26D3-4232-82A2-73ACADD5FE11}" type="parTrans" cxnId="{5555D55F-6264-4817-9070-BC2F552DB7EB}">
      <dgm:prSet/>
      <dgm:spPr/>
      <dgm:t>
        <a:bodyPr/>
        <a:lstStyle/>
        <a:p>
          <a:endParaRPr lang="es-ES"/>
        </a:p>
      </dgm:t>
    </dgm:pt>
    <dgm:pt modelId="{3B30628D-260F-41EF-A1AC-FBF4C752FF20}" type="sibTrans" cxnId="{5555D55F-6264-4817-9070-BC2F552DB7EB}">
      <dgm:prSet/>
      <dgm:spPr/>
      <dgm:t>
        <a:bodyPr/>
        <a:lstStyle/>
        <a:p>
          <a:endParaRPr lang="es-ES"/>
        </a:p>
      </dgm:t>
    </dgm:pt>
    <dgm:pt modelId="{496FB128-BD67-440D-B68D-78D0439F10B0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sz="1800" dirty="0" smtClean="0"/>
            <a:t>Obligación de sustituir en el plazo de 10 días hábiles por otra persona participante en el Programa Colaborativo Rural que cumpla los requisitos</a:t>
          </a:r>
          <a:endParaRPr lang="es-ES" sz="1800" dirty="0"/>
        </a:p>
      </dgm:t>
    </dgm:pt>
    <dgm:pt modelId="{3508C914-FF15-4195-848E-7E127A3F0322}" type="parTrans" cxnId="{686D2F46-F155-4706-BBF4-4C94F4DEF295}">
      <dgm:prSet/>
      <dgm:spPr/>
      <dgm:t>
        <a:bodyPr/>
        <a:lstStyle/>
        <a:p>
          <a:endParaRPr lang="es-ES"/>
        </a:p>
      </dgm:t>
    </dgm:pt>
    <dgm:pt modelId="{D8D9E9A1-5CF8-41E5-BE57-479EA6098EA9}" type="sibTrans" cxnId="{686D2F46-F155-4706-BBF4-4C94F4DEF295}">
      <dgm:prSet/>
      <dgm:spPr/>
      <dgm:t>
        <a:bodyPr/>
        <a:lstStyle/>
        <a:p>
          <a:endParaRPr lang="es-ES"/>
        </a:p>
      </dgm:t>
    </dgm:pt>
    <dgm:pt modelId="{AA8D9352-3FEE-4585-B20F-A8B8AF2A19C0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sz="1800" dirty="0" smtClean="0"/>
            <a:t>Obligación de comunicarlo en el plazo de 10 días hábiles desde el alta en la Seguridad Social de la persona sustituta</a:t>
          </a:r>
          <a:endParaRPr lang="es-ES" sz="1800" dirty="0"/>
        </a:p>
      </dgm:t>
    </dgm:pt>
    <dgm:pt modelId="{CE46EF7A-3F74-4A77-965C-42898615296E}" type="parTrans" cxnId="{08AD8FDD-7EA9-4694-883D-7C5A5068580A}">
      <dgm:prSet/>
      <dgm:spPr/>
      <dgm:t>
        <a:bodyPr/>
        <a:lstStyle/>
        <a:p>
          <a:endParaRPr lang="es-ES"/>
        </a:p>
      </dgm:t>
    </dgm:pt>
    <dgm:pt modelId="{BD6B0832-92C2-4D7B-B5C4-C64ECEDDC8F5}" type="sibTrans" cxnId="{08AD8FDD-7EA9-4694-883D-7C5A5068580A}">
      <dgm:prSet/>
      <dgm:spPr/>
      <dgm:t>
        <a:bodyPr/>
        <a:lstStyle/>
        <a:p>
          <a:endParaRPr lang="es-ES"/>
        </a:p>
      </dgm:t>
    </dgm:pt>
    <dgm:pt modelId="{B8ED3A38-5F17-44FE-BB2C-A12F7D7AB700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sz="1800" dirty="0" smtClean="0"/>
            <a:t>Duración del contrato: El tiempo que reste para la finalización del contrato de la persona sustituida</a:t>
          </a:r>
          <a:endParaRPr lang="es-ES" sz="1800" dirty="0"/>
        </a:p>
      </dgm:t>
    </dgm:pt>
    <dgm:pt modelId="{44D44684-68EC-4B14-9C4D-24171E40C453}" type="parTrans" cxnId="{4C3E78CD-FE3F-45E2-8113-05AD9A4775D0}">
      <dgm:prSet/>
      <dgm:spPr/>
      <dgm:t>
        <a:bodyPr/>
        <a:lstStyle/>
        <a:p>
          <a:endParaRPr lang="es-ES"/>
        </a:p>
      </dgm:t>
    </dgm:pt>
    <dgm:pt modelId="{545C8545-5D63-468A-BB5A-269E9CE42259}" type="sibTrans" cxnId="{4C3E78CD-FE3F-45E2-8113-05AD9A4775D0}">
      <dgm:prSet/>
      <dgm:spPr/>
      <dgm:t>
        <a:bodyPr/>
        <a:lstStyle/>
        <a:p>
          <a:endParaRPr lang="es-ES"/>
        </a:p>
      </dgm:t>
    </dgm:pt>
    <dgm:pt modelId="{31B5B6D0-27FE-4FEB-9766-A10091C854D1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sz="1800" dirty="0" smtClean="0"/>
            <a:t>Comunicación del contrato de trabajo de la persona sustituta </a:t>
          </a:r>
          <a:r>
            <a:rPr lang="es-ES_tradnl" sz="1800" dirty="0" smtClean="0"/>
            <a:t>en caso de oposición a su consulta.</a:t>
          </a:r>
          <a:endParaRPr lang="es-ES" sz="1800" dirty="0"/>
        </a:p>
      </dgm:t>
    </dgm:pt>
    <dgm:pt modelId="{C52BB9FE-8BED-42AB-851B-B30A5BF1259C}" type="parTrans" cxnId="{1A7CF7CC-C51A-4334-B571-4BB2E54DFB39}">
      <dgm:prSet/>
      <dgm:spPr/>
      <dgm:t>
        <a:bodyPr/>
        <a:lstStyle/>
        <a:p>
          <a:endParaRPr lang="es-ES"/>
        </a:p>
      </dgm:t>
    </dgm:pt>
    <dgm:pt modelId="{C04F6A5A-265F-4CAE-B1C4-92FE3AB4A5BA}" type="sibTrans" cxnId="{1A7CF7CC-C51A-4334-B571-4BB2E54DFB39}">
      <dgm:prSet/>
      <dgm:spPr/>
      <dgm:t>
        <a:bodyPr/>
        <a:lstStyle/>
        <a:p>
          <a:endParaRPr lang="es-ES"/>
        </a:p>
      </dgm:t>
    </dgm:pt>
    <dgm:pt modelId="{B36EF067-9030-4E7D-942E-607C91D6F215}" type="pres">
      <dgm:prSet presAssocID="{2110D4ED-29DB-4D54-ABD3-935A5F7F22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8BF8AB0-B744-4A7D-A19C-EE83779D71F7}" type="pres">
      <dgm:prSet presAssocID="{8F141F03-C7F4-4FE5-BF6F-9CE92301C0ED}" presName="parentLin" presStyleCnt="0"/>
      <dgm:spPr/>
    </dgm:pt>
    <dgm:pt modelId="{A8EE8E08-480E-4621-AA98-52F98CBF66DA}" type="pres">
      <dgm:prSet presAssocID="{8F141F03-C7F4-4FE5-BF6F-9CE92301C0ED}" presName="parentLeftMargin" presStyleLbl="node1" presStyleIdx="0" presStyleCnt="5"/>
      <dgm:spPr/>
      <dgm:t>
        <a:bodyPr/>
        <a:lstStyle/>
        <a:p>
          <a:endParaRPr lang="es-ES"/>
        </a:p>
      </dgm:t>
    </dgm:pt>
    <dgm:pt modelId="{B9B79CD4-E557-415C-9098-904C3077B4D7}" type="pres">
      <dgm:prSet presAssocID="{8F141F03-C7F4-4FE5-BF6F-9CE92301C0ED}" presName="parentText" presStyleLbl="node1" presStyleIdx="0" presStyleCnt="5" custScaleX="13653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1CE48C-0A09-4F89-8B78-3107BB73370B}" type="pres">
      <dgm:prSet presAssocID="{8F141F03-C7F4-4FE5-BF6F-9CE92301C0ED}" presName="negativeSpace" presStyleCnt="0"/>
      <dgm:spPr/>
    </dgm:pt>
    <dgm:pt modelId="{EC2349D7-28AB-4F79-BB9B-2B52B806619B}" type="pres">
      <dgm:prSet presAssocID="{8F141F03-C7F4-4FE5-BF6F-9CE92301C0ED}" presName="childText" presStyleLbl="conFgAcc1" presStyleIdx="0" presStyleCnt="5">
        <dgm:presLayoutVars>
          <dgm:bulletEnabled val="1"/>
        </dgm:presLayoutVars>
      </dgm:prSet>
      <dgm:spPr/>
    </dgm:pt>
    <dgm:pt modelId="{445FB1CF-96FE-4230-A371-49AE0FDE7B44}" type="pres">
      <dgm:prSet presAssocID="{F7B826A4-C58B-42A0-A73A-98DE6A6B65F7}" presName="spaceBetweenRectangles" presStyleCnt="0"/>
      <dgm:spPr/>
    </dgm:pt>
    <dgm:pt modelId="{381E6646-B06D-4951-8701-8682DDB319E7}" type="pres">
      <dgm:prSet presAssocID="{496FB128-BD67-440D-B68D-78D0439F10B0}" presName="parentLin" presStyleCnt="0"/>
      <dgm:spPr/>
    </dgm:pt>
    <dgm:pt modelId="{1DE06BED-5075-4D07-B751-E1D6E6C09B16}" type="pres">
      <dgm:prSet presAssocID="{496FB128-BD67-440D-B68D-78D0439F10B0}" presName="parentLeftMargin" presStyleLbl="node1" presStyleIdx="0" presStyleCnt="5"/>
      <dgm:spPr/>
      <dgm:t>
        <a:bodyPr/>
        <a:lstStyle/>
        <a:p>
          <a:endParaRPr lang="es-ES"/>
        </a:p>
      </dgm:t>
    </dgm:pt>
    <dgm:pt modelId="{C7119062-E28A-4293-9A9C-E15F39EC8BFC}" type="pres">
      <dgm:prSet presAssocID="{496FB128-BD67-440D-B68D-78D0439F10B0}" presName="parentText" presStyleLbl="node1" presStyleIdx="1" presStyleCnt="5" custScaleX="139925" custScaleY="15343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8B0CB7-25F9-44D7-AB64-25FA011A529C}" type="pres">
      <dgm:prSet presAssocID="{496FB128-BD67-440D-B68D-78D0439F10B0}" presName="negativeSpace" presStyleCnt="0"/>
      <dgm:spPr/>
    </dgm:pt>
    <dgm:pt modelId="{A7658FDD-CF2E-476F-8388-4000D0B600D2}" type="pres">
      <dgm:prSet presAssocID="{496FB128-BD67-440D-B68D-78D0439F10B0}" presName="childText" presStyleLbl="conFgAcc1" presStyleIdx="1" presStyleCnt="5">
        <dgm:presLayoutVars>
          <dgm:bulletEnabled val="1"/>
        </dgm:presLayoutVars>
      </dgm:prSet>
      <dgm:spPr/>
    </dgm:pt>
    <dgm:pt modelId="{EF8E52BD-4739-457B-A9DE-937E18DF9A21}" type="pres">
      <dgm:prSet presAssocID="{D8D9E9A1-5CF8-41E5-BE57-479EA6098EA9}" presName="spaceBetweenRectangles" presStyleCnt="0"/>
      <dgm:spPr/>
    </dgm:pt>
    <dgm:pt modelId="{58C339CE-9064-4C17-BEDF-DFB7875F56F7}" type="pres">
      <dgm:prSet presAssocID="{AA8D9352-3FEE-4585-B20F-A8B8AF2A19C0}" presName="parentLin" presStyleCnt="0"/>
      <dgm:spPr/>
    </dgm:pt>
    <dgm:pt modelId="{4B63F1C5-C4A3-4B9A-90A3-54A4460648F4}" type="pres">
      <dgm:prSet presAssocID="{AA8D9352-3FEE-4585-B20F-A8B8AF2A19C0}" presName="parentLeftMargin" presStyleLbl="node1" presStyleIdx="1" presStyleCnt="5"/>
      <dgm:spPr/>
      <dgm:t>
        <a:bodyPr/>
        <a:lstStyle/>
        <a:p>
          <a:endParaRPr lang="es-ES"/>
        </a:p>
      </dgm:t>
    </dgm:pt>
    <dgm:pt modelId="{E305B732-9505-41ED-BA99-156633E69667}" type="pres">
      <dgm:prSet presAssocID="{AA8D9352-3FEE-4585-B20F-A8B8AF2A19C0}" presName="parentText" presStyleLbl="node1" presStyleIdx="2" presStyleCnt="5" custScaleX="142857" custScaleY="16492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02F072-8C92-4A69-9815-C9B26C07958C}" type="pres">
      <dgm:prSet presAssocID="{AA8D9352-3FEE-4585-B20F-A8B8AF2A19C0}" presName="negativeSpace" presStyleCnt="0"/>
      <dgm:spPr/>
    </dgm:pt>
    <dgm:pt modelId="{FCC8FFF8-EE26-4272-B79E-9573DCC88431}" type="pres">
      <dgm:prSet presAssocID="{AA8D9352-3FEE-4585-B20F-A8B8AF2A19C0}" presName="childText" presStyleLbl="conFgAcc1" presStyleIdx="2" presStyleCnt="5">
        <dgm:presLayoutVars>
          <dgm:bulletEnabled val="1"/>
        </dgm:presLayoutVars>
      </dgm:prSet>
      <dgm:spPr/>
    </dgm:pt>
    <dgm:pt modelId="{304B0F8A-F459-4C6F-B252-43CD04FF9368}" type="pres">
      <dgm:prSet presAssocID="{BD6B0832-92C2-4D7B-B5C4-C64ECEDDC8F5}" presName="spaceBetweenRectangles" presStyleCnt="0"/>
      <dgm:spPr/>
    </dgm:pt>
    <dgm:pt modelId="{78358E9F-CFA6-4639-A4A7-2CED994C836D}" type="pres">
      <dgm:prSet presAssocID="{7755C4B5-7A34-4959-8B11-B5F08178246E}" presName="parentLin" presStyleCnt="0"/>
      <dgm:spPr/>
    </dgm:pt>
    <dgm:pt modelId="{1A59CCAD-3FF3-49A8-9016-71539C8D2FB7}" type="pres">
      <dgm:prSet presAssocID="{7755C4B5-7A34-4959-8B11-B5F08178246E}" presName="parentLeftMargin" presStyleLbl="node1" presStyleIdx="2" presStyleCnt="5"/>
      <dgm:spPr/>
      <dgm:t>
        <a:bodyPr/>
        <a:lstStyle/>
        <a:p>
          <a:endParaRPr lang="es-ES"/>
        </a:p>
      </dgm:t>
    </dgm:pt>
    <dgm:pt modelId="{DC13E612-18C8-4077-A0D1-D59960AABAAC}" type="pres">
      <dgm:prSet presAssocID="{7755C4B5-7A34-4959-8B11-B5F08178246E}" presName="parentText" presStyleLbl="node1" presStyleIdx="3" presStyleCnt="5" custScaleX="13851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3192CE-3B02-4643-ACBF-7E06B07B1DEC}" type="pres">
      <dgm:prSet presAssocID="{7755C4B5-7A34-4959-8B11-B5F08178246E}" presName="negativeSpace" presStyleCnt="0"/>
      <dgm:spPr/>
    </dgm:pt>
    <dgm:pt modelId="{AB446CC6-03FD-48AD-8E58-779A90E451EB}" type="pres">
      <dgm:prSet presAssocID="{7755C4B5-7A34-4959-8B11-B5F08178246E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6DA1774-7668-4FD9-BE33-432C2C374D22}" type="pres">
      <dgm:prSet presAssocID="{BC934C2C-1355-41DF-80C6-5E16D996FE43}" presName="spaceBetweenRectangles" presStyleCnt="0"/>
      <dgm:spPr/>
    </dgm:pt>
    <dgm:pt modelId="{252AA75B-6E93-476F-A29F-E9C3D42EF804}" type="pres">
      <dgm:prSet presAssocID="{B8ED3A38-5F17-44FE-BB2C-A12F7D7AB700}" presName="parentLin" presStyleCnt="0"/>
      <dgm:spPr/>
    </dgm:pt>
    <dgm:pt modelId="{16E95823-D06D-4A71-B268-9D266988812B}" type="pres">
      <dgm:prSet presAssocID="{B8ED3A38-5F17-44FE-BB2C-A12F7D7AB700}" presName="parentLeftMargin" presStyleLbl="node1" presStyleIdx="3" presStyleCnt="5"/>
      <dgm:spPr/>
      <dgm:t>
        <a:bodyPr/>
        <a:lstStyle/>
        <a:p>
          <a:endParaRPr lang="es-ES"/>
        </a:p>
      </dgm:t>
    </dgm:pt>
    <dgm:pt modelId="{E5307CB9-9EC3-40CC-8B78-85E2505EB2BE}" type="pres">
      <dgm:prSet presAssocID="{B8ED3A38-5F17-44FE-BB2C-A12F7D7AB700}" presName="parentText" presStyleLbl="node1" presStyleIdx="4" presStyleCnt="5" custScaleX="135680" custScaleY="14233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78FCF29-92B0-4525-90AE-1970B0024290}" type="pres">
      <dgm:prSet presAssocID="{B8ED3A38-5F17-44FE-BB2C-A12F7D7AB700}" presName="negativeSpace" presStyleCnt="0"/>
      <dgm:spPr/>
    </dgm:pt>
    <dgm:pt modelId="{8CA54E60-3105-4175-B112-18BF4AA732A7}" type="pres">
      <dgm:prSet presAssocID="{B8ED3A38-5F17-44FE-BB2C-A12F7D7AB70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86D2F46-F155-4706-BBF4-4C94F4DEF295}" srcId="{2110D4ED-29DB-4D54-ABD3-935A5F7F2284}" destId="{496FB128-BD67-440D-B68D-78D0439F10B0}" srcOrd="1" destOrd="0" parTransId="{3508C914-FF15-4195-848E-7E127A3F0322}" sibTransId="{D8D9E9A1-5CF8-41E5-BE57-479EA6098EA9}"/>
    <dgm:cxn modelId="{5385B1F2-7DA8-4D75-B9A3-9102EDB2E87E}" srcId="{2110D4ED-29DB-4D54-ABD3-935A5F7F2284}" destId="{8F141F03-C7F4-4FE5-BF6F-9CE92301C0ED}" srcOrd="0" destOrd="0" parTransId="{62B2A6BD-3FE8-4C8A-A471-D0BC35008898}" sibTransId="{F7B826A4-C58B-42A0-A73A-98DE6A6B65F7}"/>
    <dgm:cxn modelId="{E27711E3-EC0A-40AA-AEB5-C76F70D51B7F}" type="presOf" srcId="{AA8D9352-3FEE-4585-B20F-A8B8AF2A19C0}" destId="{4B63F1C5-C4A3-4B9A-90A3-54A4460648F4}" srcOrd="0" destOrd="0" presId="urn:microsoft.com/office/officeart/2005/8/layout/list1"/>
    <dgm:cxn modelId="{FBD4755B-150F-454A-ADBF-6FD641F456D6}" type="presOf" srcId="{AA8D9352-3FEE-4585-B20F-A8B8AF2A19C0}" destId="{E305B732-9505-41ED-BA99-156633E69667}" srcOrd="1" destOrd="0" presId="urn:microsoft.com/office/officeart/2005/8/layout/list1"/>
    <dgm:cxn modelId="{18F3B031-E1D4-4129-8C12-D04337B9E497}" type="presOf" srcId="{7755C4B5-7A34-4959-8B11-B5F08178246E}" destId="{1A59CCAD-3FF3-49A8-9016-71539C8D2FB7}" srcOrd="0" destOrd="0" presId="urn:microsoft.com/office/officeart/2005/8/layout/list1"/>
    <dgm:cxn modelId="{C782FAC2-42A6-4F8D-ACE8-5D9B59C41EF8}" type="presOf" srcId="{496FB128-BD67-440D-B68D-78D0439F10B0}" destId="{C7119062-E28A-4293-9A9C-E15F39EC8BFC}" srcOrd="1" destOrd="0" presId="urn:microsoft.com/office/officeart/2005/8/layout/list1"/>
    <dgm:cxn modelId="{4C3E78CD-FE3F-45E2-8113-05AD9A4775D0}" srcId="{2110D4ED-29DB-4D54-ABD3-935A5F7F2284}" destId="{B8ED3A38-5F17-44FE-BB2C-A12F7D7AB700}" srcOrd="4" destOrd="0" parTransId="{44D44684-68EC-4B14-9C4D-24171E40C453}" sibTransId="{545C8545-5D63-468A-BB5A-269E9CE42259}"/>
    <dgm:cxn modelId="{389AA16B-B06A-46C9-B929-A0E909A84FCF}" type="presOf" srcId="{31B5B6D0-27FE-4FEB-9766-A10091C854D1}" destId="{AB446CC6-03FD-48AD-8E58-779A90E451EB}" srcOrd="0" destOrd="2" presId="urn:microsoft.com/office/officeart/2005/8/layout/list1"/>
    <dgm:cxn modelId="{98153129-4B50-4189-99A5-3480580D5B6E}" type="presOf" srcId="{9DD7588A-519B-436E-81B9-9087245B1149}" destId="{AB446CC6-03FD-48AD-8E58-779A90E451EB}" srcOrd="0" destOrd="0" presId="urn:microsoft.com/office/officeart/2005/8/layout/list1"/>
    <dgm:cxn modelId="{6BF61770-8AF4-4BD6-B9C0-CAD1C7B65967}" type="presOf" srcId="{7755C4B5-7A34-4959-8B11-B5F08178246E}" destId="{DC13E612-18C8-4077-A0D1-D59960AABAAC}" srcOrd="1" destOrd="0" presId="urn:microsoft.com/office/officeart/2005/8/layout/list1"/>
    <dgm:cxn modelId="{5555D55F-6264-4817-9070-BC2F552DB7EB}" srcId="{7755C4B5-7A34-4959-8B11-B5F08178246E}" destId="{03B1F8AB-349B-4ACD-B323-F2EC2011AD7B}" srcOrd="1" destOrd="0" parTransId="{5837B4F4-26D3-4232-82A2-73ACADD5FE11}" sibTransId="{3B30628D-260F-41EF-A1AC-FBF4C752FF20}"/>
    <dgm:cxn modelId="{B128B56A-C007-4C8A-AF19-E7A5E9704855}" type="presOf" srcId="{8F141F03-C7F4-4FE5-BF6F-9CE92301C0ED}" destId="{A8EE8E08-480E-4621-AA98-52F98CBF66DA}" srcOrd="0" destOrd="0" presId="urn:microsoft.com/office/officeart/2005/8/layout/list1"/>
    <dgm:cxn modelId="{C47C5072-6E9E-4BBE-BEA7-9220E04B7D10}" type="presOf" srcId="{2110D4ED-29DB-4D54-ABD3-935A5F7F2284}" destId="{B36EF067-9030-4E7D-942E-607C91D6F215}" srcOrd="0" destOrd="0" presId="urn:microsoft.com/office/officeart/2005/8/layout/list1"/>
    <dgm:cxn modelId="{3F4FC5F1-4929-4BDD-BE4B-48DEAE95D820}" type="presOf" srcId="{B8ED3A38-5F17-44FE-BB2C-A12F7D7AB700}" destId="{E5307CB9-9EC3-40CC-8B78-85E2505EB2BE}" srcOrd="1" destOrd="0" presId="urn:microsoft.com/office/officeart/2005/8/layout/list1"/>
    <dgm:cxn modelId="{08AD8FDD-7EA9-4694-883D-7C5A5068580A}" srcId="{2110D4ED-29DB-4D54-ABD3-935A5F7F2284}" destId="{AA8D9352-3FEE-4585-B20F-A8B8AF2A19C0}" srcOrd="2" destOrd="0" parTransId="{CE46EF7A-3F74-4A77-965C-42898615296E}" sibTransId="{BD6B0832-92C2-4D7B-B5C4-C64ECEDDC8F5}"/>
    <dgm:cxn modelId="{473EC1DB-E45F-422C-B70A-7F8933FABF2C}" srcId="{7755C4B5-7A34-4959-8B11-B5F08178246E}" destId="{9DD7588A-519B-436E-81B9-9087245B1149}" srcOrd="0" destOrd="0" parTransId="{A1AF889B-1C2D-43C3-AE53-684B867BC231}" sibTransId="{511BDEEC-D44C-404E-8970-5C7F51DC8496}"/>
    <dgm:cxn modelId="{D9B4F828-7D0F-4BAA-818C-CCB703067204}" type="presOf" srcId="{B8ED3A38-5F17-44FE-BB2C-A12F7D7AB700}" destId="{16E95823-D06D-4A71-B268-9D266988812B}" srcOrd="0" destOrd="0" presId="urn:microsoft.com/office/officeart/2005/8/layout/list1"/>
    <dgm:cxn modelId="{5F16930C-45FC-4C75-93CC-572D93AB7A40}" type="presOf" srcId="{8F141F03-C7F4-4FE5-BF6F-9CE92301C0ED}" destId="{B9B79CD4-E557-415C-9098-904C3077B4D7}" srcOrd="1" destOrd="0" presId="urn:microsoft.com/office/officeart/2005/8/layout/list1"/>
    <dgm:cxn modelId="{13EA8A36-46BF-4B41-8CD8-962D97E1D242}" srcId="{2110D4ED-29DB-4D54-ABD3-935A5F7F2284}" destId="{7755C4B5-7A34-4959-8B11-B5F08178246E}" srcOrd="3" destOrd="0" parTransId="{13817E8A-50CE-4077-82B3-BB881B955890}" sibTransId="{BC934C2C-1355-41DF-80C6-5E16D996FE43}"/>
    <dgm:cxn modelId="{74885D8B-953D-43C4-A46B-C9790570D208}" type="presOf" srcId="{03B1F8AB-349B-4ACD-B323-F2EC2011AD7B}" destId="{AB446CC6-03FD-48AD-8E58-779A90E451EB}" srcOrd="0" destOrd="1" presId="urn:microsoft.com/office/officeart/2005/8/layout/list1"/>
    <dgm:cxn modelId="{B8947DB8-5855-4205-B837-1CA0B9258F0B}" type="presOf" srcId="{496FB128-BD67-440D-B68D-78D0439F10B0}" destId="{1DE06BED-5075-4D07-B751-E1D6E6C09B16}" srcOrd="0" destOrd="0" presId="urn:microsoft.com/office/officeart/2005/8/layout/list1"/>
    <dgm:cxn modelId="{1A7CF7CC-C51A-4334-B571-4BB2E54DFB39}" srcId="{7755C4B5-7A34-4959-8B11-B5F08178246E}" destId="{31B5B6D0-27FE-4FEB-9766-A10091C854D1}" srcOrd="2" destOrd="0" parTransId="{C52BB9FE-8BED-42AB-851B-B30A5BF1259C}" sibTransId="{C04F6A5A-265F-4CAE-B1C4-92FE3AB4A5BA}"/>
    <dgm:cxn modelId="{3E5D434C-B44F-4DF8-A6CD-04C931F57193}" type="presParOf" srcId="{B36EF067-9030-4E7D-942E-607C91D6F215}" destId="{B8BF8AB0-B744-4A7D-A19C-EE83779D71F7}" srcOrd="0" destOrd="0" presId="urn:microsoft.com/office/officeart/2005/8/layout/list1"/>
    <dgm:cxn modelId="{30CEDB30-3723-41C1-B36A-641BBB68EA77}" type="presParOf" srcId="{B8BF8AB0-B744-4A7D-A19C-EE83779D71F7}" destId="{A8EE8E08-480E-4621-AA98-52F98CBF66DA}" srcOrd="0" destOrd="0" presId="urn:microsoft.com/office/officeart/2005/8/layout/list1"/>
    <dgm:cxn modelId="{3606F687-F109-4E56-94E2-26163BD037D0}" type="presParOf" srcId="{B8BF8AB0-B744-4A7D-A19C-EE83779D71F7}" destId="{B9B79CD4-E557-415C-9098-904C3077B4D7}" srcOrd="1" destOrd="0" presId="urn:microsoft.com/office/officeart/2005/8/layout/list1"/>
    <dgm:cxn modelId="{C23BDE96-1290-4EC8-B3DD-67836C4AAB45}" type="presParOf" srcId="{B36EF067-9030-4E7D-942E-607C91D6F215}" destId="{0D1CE48C-0A09-4F89-8B78-3107BB73370B}" srcOrd="1" destOrd="0" presId="urn:microsoft.com/office/officeart/2005/8/layout/list1"/>
    <dgm:cxn modelId="{31AB2A05-1344-4B32-A226-8AE34CA3C9F8}" type="presParOf" srcId="{B36EF067-9030-4E7D-942E-607C91D6F215}" destId="{EC2349D7-28AB-4F79-BB9B-2B52B806619B}" srcOrd="2" destOrd="0" presId="urn:microsoft.com/office/officeart/2005/8/layout/list1"/>
    <dgm:cxn modelId="{FD748D6E-75B9-4AE3-870F-33CB38160BC9}" type="presParOf" srcId="{B36EF067-9030-4E7D-942E-607C91D6F215}" destId="{445FB1CF-96FE-4230-A371-49AE0FDE7B44}" srcOrd="3" destOrd="0" presId="urn:microsoft.com/office/officeart/2005/8/layout/list1"/>
    <dgm:cxn modelId="{0EBEAB33-A95A-4D8A-ACEB-E2B81ED06AA4}" type="presParOf" srcId="{B36EF067-9030-4E7D-942E-607C91D6F215}" destId="{381E6646-B06D-4951-8701-8682DDB319E7}" srcOrd="4" destOrd="0" presId="urn:microsoft.com/office/officeart/2005/8/layout/list1"/>
    <dgm:cxn modelId="{E42EB581-B5F6-4AA9-B3C1-780D9FE80CEE}" type="presParOf" srcId="{381E6646-B06D-4951-8701-8682DDB319E7}" destId="{1DE06BED-5075-4D07-B751-E1D6E6C09B16}" srcOrd="0" destOrd="0" presId="urn:microsoft.com/office/officeart/2005/8/layout/list1"/>
    <dgm:cxn modelId="{E8DE9291-F04E-4385-BBEF-DBA18C5B1557}" type="presParOf" srcId="{381E6646-B06D-4951-8701-8682DDB319E7}" destId="{C7119062-E28A-4293-9A9C-E15F39EC8BFC}" srcOrd="1" destOrd="0" presId="urn:microsoft.com/office/officeart/2005/8/layout/list1"/>
    <dgm:cxn modelId="{39B0795D-359D-4FDC-B9F4-4F1630564791}" type="presParOf" srcId="{B36EF067-9030-4E7D-942E-607C91D6F215}" destId="{288B0CB7-25F9-44D7-AB64-25FA011A529C}" srcOrd="5" destOrd="0" presId="urn:microsoft.com/office/officeart/2005/8/layout/list1"/>
    <dgm:cxn modelId="{6B01E375-54F0-4213-95FE-82D0DF036D36}" type="presParOf" srcId="{B36EF067-9030-4E7D-942E-607C91D6F215}" destId="{A7658FDD-CF2E-476F-8388-4000D0B600D2}" srcOrd="6" destOrd="0" presId="urn:microsoft.com/office/officeart/2005/8/layout/list1"/>
    <dgm:cxn modelId="{F9DD1C9D-4CDC-4E23-8BF7-9401E0D74DF6}" type="presParOf" srcId="{B36EF067-9030-4E7D-942E-607C91D6F215}" destId="{EF8E52BD-4739-457B-A9DE-937E18DF9A21}" srcOrd="7" destOrd="0" presId="urn:microsoft.com/office/officeart/2005/8/layout/list1"/>
    <dgm:cxn modelId="{CFC9B266-AE41-464F-90F4-B026DBF0317A}" type="presParOf" srcId="{B36EF067-9030-4E7D-942E-607C91D6F215}" destId="{58C339CE-9064-4C17-BEDF-DFB7875F56F7}" srcOrd="8" destOrd="0" presId="urn:microsoft.com/office/officeart/2005/8/layout/list1"/>
    <dgm:cxn modelId="{C74AD132-C706-46BA-B58E-0658B59D0238}" type="presParOf" srcId="{58C339CE-9064-4C17-BEDF-DFB7875F56F7}" destId="{4B63F1C5-C4A3-4B9A-90A3-54A4460648F4}" srcOrd="0" destOrd="0" presId="urn:microsoft.com/office/officeart/2005/8/layout/list1"/>
    <dgm:cxn modelId="{C5B5149A-B453-4F41-99EE-F772396BAEA0}" type="presParOf" srcId="{58C339CE-9064-4C17-BEDF-DFB7875F56F7}" destId="{E305B732-9505-41ED-BA99-156633E69667}" srcOrd="1" destOrd="0" presId="urn:microsoft.com/office/officeart/2005/8/layout/list1"/>
    <dgm:cxn modelId="{56F39493-51B1-4D44-84B2-E39FAD8244AB}" type="presParOf" srcId="{B36EF067-9030-4E7D-942E-607C91D6F215}" destId="{C902F072-8C92-4A69-9815-C9B26C07958C}" srcOrd="9" destOrd="0" presId="urn:microsoft.com/office/officeart/2005/8/layout/list1"/>
    <dgm:cxn modelId="{1AF21744-75EE-4C3B-A390-EC181CC42EFE}" type="presParOf" srcId="{B36EF067-9030-4E7D-942E-607C91D6F215}" destId="{FCC8FFF8-EE26-4272-B79E-9573DCC88431}" srcOrd="10" destOrd="0" presId="urn:microsoft.com/office/officeart/2005/8/layout/list1"/>
    <dgm:cxn modelId="{6A5411C4-7AAD-4529-9C32-FF2C051F6FB9}" type="presParOf" srcId="{B36EF067-9030-4E7D-942E-607C91D6F215}" destId="{304B0F8A-F459-4C6F-B252-43CD04FF9368}" srcOrd="11" destOrd="0" presId="urn:microsoft.com/office/officeart/2005/8/layout/list1"/>
    <dgm:cxn modelId="{FC7EB6D4-AEA3-4DEB-BDC4-AF25EFB85239}" type="presParOf" srcId="{B36EF067-9030-4E7D-942E-607C91D6F215}" destId="{78358E9F-CFA6-4639-A4A7-2CED994C836D}" srcOrd="12" destOrd="0" presId="urn:microsoft.com/office/officeart/2005/8/layout/list1"/>
    <dgm:cxn modelId="{94E3C1E4-D06C-43CB-91C0-E2A2AF63E1B2}" type="presParOf" srcId="{78358E9F-CFA6-4639-A4A7-2CED994C836D}" destId="{1A59CCAD-3FF3-49A8-9016-71539C8D2FB7}" srcOrd="0" destOrd="0" presId="urn:microsoft.com/office/officeart/2005/8/layout/list1"/>
    <dgm:cxn modelId="{CCDDEF2C-E431-4622-A3F7-0E12BF02F016}" type="presParOf" srcId="{78358E9F-CFA6-4639-A4A7-2CED994C836D}" destId="{DC13E612-18C8-4077-A0D1-D59960AABAAC}" srcOrd="1" destOrd="0" presId="urn:microsoft.com/office/officeart/2005/8/layout/list1"/>
    <dgm:cxn modelId="{E20B0A6A-5900-43AE-862D-92564046028B}" type="presParOf" srcId="{B36EF067-9030-4E7D-942E-607C91D6F215}" destId="{7B3192CE-3B02-4643-ACBF-7E06B07B1DEC}" srcOrd="13" destOrd="0" presId="urn:microsoft.com/office/officeart/2005/8/layout/list1"/>
    <dgm:cxn modelId="{4ED094DD-6F29-4EA5-87A5-D32158644A92}" type="presParOf" srcId="{B36EF067-9030-4E7D-942E-607C91D6F215}" destId="{AB446CC6-03FD-48AD-8E58-779A90E451EB}" srcOrd="14" destOrd="0" presId="urn:microsoft.com/office/officeart/2005/8/layout/list1"/>
    <dgm:cxn modelId="{BE5E3071-988B-490B-96AC-549BD314D704}" type="presParOf" srcId="{B36EF067-9030-4E7D-942E-607C91D6F215}" destId="{E6DA1774-7668-4FD9-BE33-432C2C374D22}" srcOrd="15" destOrd="0" presId="urn:microsoft.com/office/officeart/2005/8/layout/list1"/>
    <dgm:cxn modelId="{52BF1C54-0C96-4050-AF75-90D073DC6565}" type="presParOf" srcId="{B36EF067-9030-4E7D-942E-607C91D6F215}" destId="{252AA75B-6E93-476F-A29F-E9C3D42EF804}" srcOrd="16" destOrd="0" presId="urn:microsoft.com/office/officeart/2005/8/layout/list1"/>
    <dgm:cxn modelId="{A3F9A2F5-F388-49E5-9E83-42833FCEF16D}" type="presParOf" srcId="{252AA75B-6E93-476F-A29F-E9C3D42EF804}" destId="{16E95823-D06D-4A71-B268-9D266988812B}" srcOrd="0" destOrd="0" presId="urn:microsoft.com/office/officeart/2005/8/layout/list1"/>
    <dgm:cxn modelId="{1C783EC6-35D8-43A6-BBA3-CC894EE0863A}" type="presParOf" srcId="{252AA75B-6E93-476F-A29F-E9C3D42EF804}" destId="{E5307CB9-9EC3-40CC-8B78-85E2505EB2BE}" srcOrd="1" destOrd="0" presId="urn:microsoft.com/office/officeart/2005/8/layout/list1"/>
    <dgm:cxn modelId="{2639070D-0A4A-484E-BDE8-966B6419DD00}" type="presParOf" srcId="{B36EF067-9030-4E7D-942E-607C91D6F215}" destId="{378FCF29-92B0-4525-90AE-1970B0024290}" srcOrd="17" destOrd="0" presId="urn:microsoft.com/office/officeart/2005/8/layout/list1"/>
    <dgm:cxn modelId="{27A0BE1F-C331-4D83-A71C-E45EC038649A}" type="presParOf" srcId="{B36EF067-9030-4E7D-942E-607C91D6F215}" destId="{8CA54E60-3105-4175-B112-18BF4AA732A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110D4ED-29DB-4D54-ABD3-935A5F7F2284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287A4886-F968-40BB-8E82-6821ED9A951C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sz="2000" dirty="0" smtClean="0">
              <a:solidFill>
                <a:schemeClr val="bg1"/>
              </a:solidFill>
            </a:rPr>
            <a:t>Vigencia convocatoria: desde el 15 de septiembre de 2023 hasta el 14 de junio de 2024. </a:t>
          </a:r>
          <a:endParaRPr lang="es-ES" sz="2000" dirty="0">
            <a:solidFill>
              <a:schemeClr val="bg1"/>
            </a:solidFill>
          </a:endParaRPr>
        </a:p>
      </dgm:t>
    </dgm:pt>
    <dgm:pt modelId="{4943F2DD-26A7-47D8-9460-1252C01417F4}" type="parTrans" cxnId="{9A3B8D99-4AC7-4A86-8DF6-1A850223A615}">
      <dgm:prSet/>
      <dgm:spPr/>
      <dgm:t>
        <a:bodyPr/>
        <a:lstStyle/>
        <a:p>
          <a:endParaRPr lang="es-ES" sz="2400"/>
        </a:p>
      </dgm:t>
    </dgm:pt>
    <dgm:pt modelId="{B4FEE092-276D-4F36-90F4-44F59B8D001D}" type="sibTrans" cxnId="{9A3B8D99-4AC7-4A86-8DF6-1A850223A615}">
      <dgm:prSet/>
      <dgm:spPr/>
      <dgm:t>
        <a:bodyPr/>
        <a:lstStyle/>
        <a:p>
          <a:endParaRPr lang="es-ES" sz="2400"/>
        </a:p>
      </dgm:t>
    </dgm:pt>
    <dgm:pt modelId="{8F141F03-C7F4-4FE5-BF6F-9CE92301C0ED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sz="2000" dirty="0" smtClean="0"/>
            <a:t>Publicado en el DOE el 14 de septiembre de 2023.</a:t>
          </a:r>
          <a:endParaRPr lang="es-ES" sz="2000" spc="0" dirty="0">
            <a:solidFill>
              <a:srgbClr val="FF0000"/>
            </a:solidFill>
          </a:endParaRPr>
        </a:p>
      </dgm:t>
    </dgm:pt>
    <dgm:pt modelId="{62B2A6BD-3FE8-4C8A-A471-D0BC35008898}" type="parTrans" cxnId="{5385B1F2-7DA8-4D75-B9A3-9102EDB2E87E}">
      <dgm:prSet/>
      <dgm:spPr/>
      <dgm:t>
        <a:bodyPr/>
        <a:lstStyle/>
        <a:p>
          <a:endParaRPr lang="es-ES"/>
        </a:p>
      </dgm:t>
    </dgm:pt>
    <dgm:pt modelId="{F7B826A4-C58B-42A0-A73A-98DE6A6B65F7}" type="sibTrans" cxnId="{5385B1F2-7DA8-4D75-B9A3-9102EDB2E87E}">
      <dgm:prSet/>
      <dgm:spPr/>
      <dgm:t>
        <a:bodyPr/>
        <a:lstStyle/>
        <a:p>
          <a:endParaRPr lang="es-ES"/>
        </a:p>
      </dgm:t>
    </dgm:pt>
    <dgm:pt modelId="{7755C4B5-7A34-4959-8B11-B5F08178246E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sz="2000" dirty="0" smtClean="0"/>
            <a:t>Plazos de presentación:</a:t>
          </a:r>
          <a:endParaRPr lang="es-ES" sz="2000" dirty="0"/>
        </a:p>
      </dgm:t>
    </dgm:pt>
    <dgm:pt modelId="{13817E8A-50CE-4077-82B3-BB881B955890}" type="parTrans" cxnId="{13EA8A36-46BF-4B41-8CD8-962D97E1D242}">
      <dgm:prSet/>
      <dgm:spPr/>
      <dgm:t>
        <a:bodyPr/>
        <a:lstStyle/>
        <a:p>
          <a:endParaRPr lang="es-ES"/>
        </a:p>
      </dgm:t>
    </dgm:pt>
    <dgm:pt modelId="{BC934C2C-1355-41DF-80C6-5E16D996FE43}" type="sibTrans" cxnId="{13EA8A36-46BF-4B41-8CD8-962D97E1D242}">
      <dgm:prSet/>
      <dgm:spPr/>
      <dgm:t>
        <a:bodyPr/>
        <a:lstStyle/>
        <a:p>
          <a:endParaRPr lang="es-ES"/>
        </a:p>
      </dgm:t>
    </dgm:pt>
    <dgm:pt modelId="{9DD7588A-519B-436E-81B9-9087245B1149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sz="2000" dirty="0" smtClean="0"/>
            <a:t>Un mes desde la contratación</a:t>
          </a:r>
          <a:endParaRPr lang="es-ES" sz="2000" dirty="0"/>
        </a:p>
      </dgm:t>
    </dgm:pt>
    <dgm:pt modelId="{A1AF889B-1C2D-43C3-AE53-684B867BC231}" type="parTrans" cxnId="{473EC1DB-E45F-422C-B70A-7F8933FABF2C}">
      <dgm:prSet/>
      <dgm:spPr/>
      <dgm:t>
        <a:bodyPr/>
        <a:lstStyle/>
        <a:p>
          <a:endParaRPr lang="es-ES"/>
        </a:p>
      </dgm:t>
    </dgm:pt>
    <dgm:pt modelId="{511BDEEC-D44C-404E-8970-5C7F51DC8496}" type="sibTrans" cxnId="{473EC1DB-E45F-422C-B70A-7F8933FABF2C}">
      <dgm:prSet/>
      <dgm:spPr/>
      <dgm:t>
        <a:bodyPr/>
        <a:lstStyle/>
        <a:p>
          <a:endParaRPr lang="es-ES"/>
        </a:p>
      </dgm:t>
    </dgm:pt>
    <dgm:pt modelId="{03B1F8AB-349B-4ACD-B323-F2EC2011AD7B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sz="2000" dirty="0" smtClean="0"/>
            <a:t>Un mes desde la publicación de la convocatoria en el DOE si la contratación se hubiese realizado antes de la publicación</a:t>
          </a:r>
          <a:endParaRPr lang="es-ES" sz="2000" dirty="0"/>
        </a:p>
      </dgm:t>
    </dgm:pt>
    <dgm:pt modelId="{5837B4F4-26D3-4232-82A2-73ACADD5FE11}" type="parTrans" cxnId="{5555D55F-6264-4817-9070-BC2F552DB7EB}">
      <dgm:prSet/>
      <dgm:spPr/>
      <dgm:t>
        <a:bodyPr/>
        <a:lstStyle/>
        <a:p>
          <a:endParaRPr lang="es-ES"/>
        </a:p>
      </dgm:t>
    </dgm:pt>
    <dgm:pt modelId="{3B30628D-260F-41EF-A1AC-FBF4C752FF20}" type="sibTrans" cxnId="{5555D55F-6264-4817-9070-BC2F552DB7EB}">
      <dgm:prSet/>
      <dgm:spPr/>
      <dgm:t>
        <a:bodyPr/>
        <a:lstStyle/>
        <a:p>
          <a:endParaRPr lang="es-ES"/>
        </a:p>
      </dgm:t>
    </dgm:pt>
    <dgm:pt modelId="{B36EF067-9030-4E7D-942E-607C91D6F215}" type="pres">
      <dgm:prSet presAssocID="{2110D4ED-29DB-4D54-ABD3-935A5F7F22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8BF8AB0-B744-4A7D-A19C-EE83779D71F7}" type="pres">
      <dgm:prSet presAssocID="{8F141F03-C7F4-4FE5-BF6F-9CE92301C0ED}" presName="parentLin" presStyleCnt="0"/>
      <dgm:spPr/>
    </dgm:pt>
    <dgm:pt modelId="{A8EE8E08-480E-4621-AA98-52F98CBF66DA}" type="pres">
      <dgm:prSet presAssocID="{8F141F03-C7F4-4FE5-BF6F-9CE92301C0ED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B9B79CD4-E557-415C-9098-904C3077B4D7}" type="pres">
      <dgm:prSet presAssocID="{8F141F03-C7F4-4FE5-BF6F-9CE92301C0ED}" presName="parentText" presStyleLbl="node1" presStyleIdx="0" presStyleCnt="3" custScaleX="13653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1CE48C-0A09-4F89-8B78-3107BB73370B}" type="pres">
      <dgm:prSet presAssocID="{8F141F03-C7F4-4FE5-BF6F-9CE92301C0ED}" presName="negativeSpace" presStyleCnt="0"/>
      <dgm:spPr/>
    </dgm:pt>
    <dgm:pt modelId="{EC2349D7-28AB-4F79-BB9B-2B52B806619B}" type="pres">
      <dgm:prSet presAssocID="{8F141F03-C7F4-4FE5-BF6F-9CE92301C0ED}" presName="childText" presStyleLbl="conFgAcc1" presStyleIdx="0" presStyleCnt="3">
        <dgm:presLayoutVars>
          <dgm:bulletEnabled val="1"/>
        </dgm:presLayoutVars>
      </dgm:prSet>
      <dgm:spPr/>
    </dgm:pt>
    <dgm:pt modelId="{445FB1CF-96FE-4230-A371-49AE0FDE7B44}" type="pres">
      <dgm:prSet presAssocID="{F7B826A4-C58B-42A0-A73A-98DE6A6B65F7}" presName="spaceBetweenRectangles" presStyleCnt="0"/>
      <dgm:spPr/>
    </dgm:pt>
    <dgm:pt modelId="{78358E9F-CFA6-4639-A4A7-2CED994C836D}" type="pres">
      <dgm:prSet presAssocID="{7755C4B5-7A34-4959-8B11-B5F08178246E}" presName="parentLin" presStyleCnt="0"/>
      <dgm:spPr/>
    </dgm:pt>
    <dgm:pt modelId="{1A59CCAD-3FF3-49A8-9016-71539C8D2FB7}" type="pres">
      <dgm:prSet presAssocID="{7755C4B5-7A34-4959-8B11-B5F08178246E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DC13E612-18C8-4077-A0D1-D59960AABAAC}" type="pres">
      <dgm:prSet presAssocID="{7755C4B5-7A34-4959-8B11-B5F08178246E}" presName="parentText" presStyleLbl="node1" presStyleIdx="1" presStyleCnt="3" custScaleX="13851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3192CE-3B02-4643-ACBF-7E06B07B1DEC}" type="pres">
      <dgm:prSet presAssocID="{7755C4B5-7A34-4959-8B11-B5F08178246E}" presName="negativeSpace" presStyleCnt="0"/>
      <dgm:spPr/>
    </dgm:pt>
    <dgm:pt modelId="{AB446CC6-03FD-48AD-8E58-779A90E451EB}" type="pres">
      <dgm:prSet presAssocID="{7755C4B5-7A34-4959-8B11-B5F08178246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6DA1774-7668-4FD9-BE33-432C2C374D22}" type="pres">
      <dgm:prSet presAssocID="{BC934C2C-1355-41DF-80C6-5E16D996FE43}" presName="spaceBetweenRectangles" presStyleCnt="0"/>
      <dgm:spPr/>
    </dgm:pt>
    <dgm:pt modelId="{45CE29B5-37D5-4BCD-A8A5-06CE7B398055}" type="pres">
      <dgm:prSet presAssocID="{287A4886-F968-40BB-8E82-6821ED9A951C}" presName="parentLin" presStyleCnt="0"/>
      <dgm:spPr/>
    </dgm:pt>
    <dgm:pt modelId="{FB23D870-CCAC-4FD0-83B0-276F37409544}" type="pres">
      <dgm:prSet presAssocID="{287A4886-F968-40BB-8E82-6821ED9A951C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CEECBD20-EDC3-4A57-BBD2-491CCC3E95CB}" type="pres">
      <dgm:prSet presAssocID="{287A4886-F968-40BB-8E82-6821ED9A951C}" presName="parentText" presStyleLbl="node1" presStyleIdx="2" presStyleCnt="3" custScaleX="142857" custScaleY="13214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DEFB6E-881B-498E-AB80-443CB390A236}" type="pres">
      <dgm:prSet presAssocID="{287A4886-F968-40BB-8E82-6821ED9A951C}" presName="negativeSpace" presStyleCnt="0"/>
      <dgm:spPr/>
    </dgm:pt>
    <dgm:pt modelId="{71F0A89C-9973-4492-8E58-D3A8A19C69E9}" type="pres">
      <dgm:prSet presAssocID="{287A4886-F968-40BB-8E82-6821ED9A951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47C5072-6E9E-4BBE-BEA7-9220E04B7D10}" type="presOf" srcId="{2110D4ED-29DB-4D54-ABD3-935A5F7F2284}" destId="{B36EF067-9030-4E7D-942E-607C91D6F215}" srcOrd="0" destOrd="0" presId="urn:microsoft.com/office/officeart/2005/8/layout/list1"/>
    <dgm:cxn modelId="{88DB6CD8-C94B-44EA-AB87-D9182C24D54D}" type="presOf" srcId="{287A4886-F968-40BB-8E82-6821ED9A951C}" destId="{CEECBD20-EDC3-4A57-BBD2-491CCC3E95CB}" srcOrd="1" destOrd="0" presId="urn:microsoft.com/office/officeart/2005/8/layout/list1"/>
    <dgm:cxn modelId="{13EA8A36-46BF-4B41-8CD8-962D97E1D242}" srcId="{2110D4ED-29DB-4D54-ABD3-935A5F7F2284}" destId="{7755C4B5-7A34-4959-8B11-B5F08178246E}" srcOrd="1" destOrd="0" parTransId="{13817E8A-50CE-4077-82B3-BB881B955890}" sibTransId="{BC934C2C-1355-41DF-80C6-5E16D996FE43}"/>
    <dgm:cxn modelId="{18F3B031-E1D4-4129-8C12-D04337B9E497}" type="presOf" srcId="{7755C4B5-7A34-4959-8B11-B5F08178246E}" destId="{1A59CCAD-3FF3-49A8-9016-71539C8D2FB7}" srcOrd="0" destOrd="0" presId="urn:microsoft.com/office/officeart/2005/8/layout/list1"/>
    <dgm:cxn modelId="{60B455DF-0A45-4571-961A-71E755133619}" type="presOf" srcId="{287A4886-F968-40BB-8E82-6821ED9A951C}" destId="{FB23D870-CCAC-4FD0-83B0-276F37409544}" srcOrd="0" destOrd="0" presId="urn:microsoft.com/office/officeart/2005/8/layout/list1"/>
    <dgm:cxn modelId="{5385B1F2-7DA8-4D75-B9A3-9102EDB2E87E}" srcId="{2110D4ED-29DB-4D54-ABD3-935A5F7F2284}" destId="{8F141F03-C7F4-4FE5-BF6F-9CE92301C0ED}" srcOrd="0" destOrd="0" parTransId="{62B2A6BD-3FE8-4C8A-A471-D0BC35008898}" sibTransId="{F7B826A4-C58B-42A0-A73A-98DE6A6B65F7}"/>
    <dgm:cxn modelId="{98153129-4B50-4189-99A5-3480580D5B6E}" type="presOf" srcId="{9DD7588A-519B-436E-81B9-9087245B1149}" destId="{AB446CC6-03FD-48AD-8E58-779A90E451EB}" srcOrd="0" destOrd="0" presId="urn:microsoft.com/office/officeart/2005/8/layout/list1"/>
    <dgm:cxn modelId="{5555D55F-6264-4817-9070-BC2F552DB7EB}" srcId="{7755C4B5-7A34-4959-8B11-B5F08178246E}" destId="{03B1F8AB-349B-4ACD-B323-F2EC2011AD7B}" srcOrd="1" destOrd="0" parTransId="{5837B4F4-26D3-4232-82A2-73ACADD5FE11}" sibTransId="{3B30628D-260F-41EF-A1AC-FBF4C752FF20}"/>
    <dgm:cxn modelId="{6BF61770-8AF4-4BD6-B9C0-CAD1C7B65967}" type="presOf" srcId="{7755C4B5-7A34-4959-8B11-B5F08178246E}" destId="{DC13E612-18C8-4077-A0D1-D59960AABAAC}" srcOrd="1" destOrd="0" presId="urn:microsoft.com/office/officeart/2005/8/layout/list1"/>
    <dgm:cxn modelId="{473EC1DB-E45F-422C-B70A-7F8933FABF2C}" srcId="{7755C4B5-7A34-4959-8B11-B5F08178246E}" destId="{9DD7588A-519B-436E-81B9-9087245B1149}" srcOrd="0" destOrd="0" parTransId="{A1AF889B-1C2D-43C3-AE53-684B867BC231}" sibTransId="{511BDEEC-D44C-404E-8970-5C7F51DC8496}"/>
    <dgm:cxn modelId="{5F16930C-45FC-4C75-93CC-572D93AB7A40}" type="presOf" srcId="{8F141F03-C7F4-4FE5-BF6F-9CE92301C0ED}" destId="{B9B79CD4-E557-415C-9098-904C3077B4D7}" srcOrd="1" destOrd="0" presId="urn:microsoft.com/office/officeart/2005/8/layout/list1"/>
    <dgm:cxn modelId="{B128B56A-C007-4C8A-AF19-E7A5E9704855}" type="presOf" srcId="{8F141F03-C7F4-4FE5-BF6F-9CE92301C0ED}" destId="{A8EE8E08-480E-4621-AA98-52F98CBF66DA}" srcOrd="0" destOrd="0" presId="urn:microsoft.com/office/officeart/2005/8/layout/list1"/>
    <dgm:cxn modelId="{9A3B8D99-4AC7-4A86-8DF6-1A850223A615}" srcId="{2110D4ED-29DB-4D54-ABD3-935A5F7F2284}" destId="{287A4886-F968-40BB-8E82-6821ED9A951C}" srcOrd="2" destOrd="0" parTransId="{4943F2DD-26A7-47D8-9460-1252C01417F4}" sibTransId="{B4FEE092-276D-4F36-90F4-44F59B8D001D}"/>
    <dgm:cxn modelId="{74885D8B-953D-43C4-A46B-C9790570D208}" type="presOf" srcId="{03B1F8AB-349B-4ACD-B323-F2EC2011AD7B}" destId="{AB446CC6-03FD-48AD-8E58-779A90E451EB}" srcOrd="0" destOrd="1" presId="urn:microsoft.com/office/officeart/2005/8/layout/list1"/>
    <dgm:cxn modelId="{3E5D434C-B44F-4DF8-A6CD-04C931F57193}" type="presParOf" srcId="{B36EF067-9030-4E7D-942E-607C91D6F215}" destId="{B8BF8AB0-B744-4A7D-A19C-EE83779D71F7}" srcOrd="0" destOrd="0" presId="urn:microsoft.com/office/officeart/2005/8/layout/list1"/>
    <dgm:cxn modelId="{30CEDB30-3723-41C1-B36A-641BBB68EA77}" type="presParOf" srcId="{B8BF8AB0-B744-4A7D-A19C-EE83779D71F7}" destId="{A8EE8E08-480E-4621-AA98-52F98CBF66DA}" srcOrd="0" destOrd="0" presId="urn:microsoft.com/office/officeart/2005/8/layout/list1"/>
    <dgm:cxn modelId="{3606F687-F109-4E56-94E2-26163BD037D0}" type="presParOf" srcId="{B8BF8AB0-B744-4A7D-A19C-EE83779D71F7}" destId="{B9B79CD4-E557-415C-9098-904C3077B4D7}" srcOrd="1" destOrd="0" presId="urn:microsoft.com/office/officeart/2005/8/layout/list1"/>
    <dgm:cxn modelId="{C23BDE96-1290-4EC8-B3DD-67836C4AAB45}" type="presParOf" srcId="{B36EF067-9030-4E7D-942E-607C91D6F215}" destId="{0D1CE48C-0A09-4F89-8B78-3107BB73370B}" srcOrd="1" destOrd="0" presId="urn:microsoft.com/office/officeart/2005/8/layout/list1"/>
    <dgm:cxn modelId="{31AB2A05-1344-4B32-A226-8AE34CA3C9F8}" type="presParOf" srcId="{B36EF067-9030-4E7D-942E-607C91D6F215}" destId="{EC2349D7-28AB-4F79-BB9B-2B52B806619B}" srcOrd="2" destOrd="0" presId="urn:microsoft.com/office/officeart/2005/8/layout/list1"/>
    <dgm:cxn modelId="{FD748D6E-75B9-4AE3-870F-33CB38160BC9}" type="presParOf" srcId="{B36EF067-9030-4E7D-942E-607C91D6F215}" destId="{445FB1CF-96FE-4230-A371-49AE0FDE7B44}" srcOrd="3" destOrd="0" presId="urn:microsoft.com/office/officeart/2005/8/layout/list1"/>
    <dgm:cxn modelId="{FC7EB6D4-AEA3-4DEB-BDC4-AF25EFB85239}" type="presParOf" srcId="{B36EF067-9030-4E7D-942E-607C91D6F215}" destId="{78358E9F-CFA6-4639-A4A7-2CED994C836D}" srcOrd="4" destOrd="0" presId="urn:microsoft.com/office/officeart/2005/8/layout/list1"/>
    <dgm:cxn modelId="{94E3C1E4-D06C-43CB-91C0-E2A2AF63E1B2}" type="presParOf" srcId="{78358E9F-CFA6-4639-A4A7-2CED994C836D}" destId="{1A59CCAD-3FF3-49A8-9016-71539C8D2FB7}" srcOrd="0" destOrd="0" presId="urn:microsoft.com/office/officeart/2005/8/layout/list1"/>
    <dgm:cxn modelId="{CCDDEF2C-E431-4622-A3F7-0E12BF02F016}" type="presParOf" srcId="{78358E9F-CFA6-4639-A4A7-2CED994C836D}" destId="{DC13E612-18C8-4077-A0D1-D59960AABAAC}" srcOrd="1" destOrd="0" presId="urn:microsoft.com/office/officeart/2005/8/layout/list1"/>
    <dgm:cxn modelId="{E20B0A6A-5900-43AE-862D-92564046028B}" type="presParOf" srcId="{B36EF067-9030-4E7D-942E-607C91D6F215}" destId="{7B3192CE-3B02-4643-ACBF-7E06B07B1DEC}" srcOrd="5" destOrd="0" presId="urn:microsoft.com/office/officeart/2005/8/layout/list1"/>
    <dgm:cxn modelId="{4ED094DD-6F29-4EA5-87A5-D32158644A92}" type="presParOf" srcId="{B36EF067-9030-4E7D-942E-607C91D6F215}" destId="{AB446CC6-03FD-48AD-8E58-779A90E451EB}" srcOrd="6" destOrd="0" presId="urn:microsoft.com/office/officeart/2005/8/layout/list1"/>
    <dgm:cxn modelId="{F3A04786-184B-484D-96A2-76CAD0022ACE}" type="presParOf" srcId="{B36EF067-9030-4E7D-942E-607C91D6F215}" destId="{E6DA1774-7668-4FD9-BE33-432C2C374D22}" srcOrd="7" destOrd="0" presId="urn:microsoft.com/office/officeart/2005/8/layout/list1"/>
    <dgm:cxn modelId="{1FD6823A-7B30-4848-928B-A350C709E48F}" type="presParOf" srcId="{B36EF067-9030-4E7D-942E-607C91D6F215}" destId="{45CE29B5-37D5-4BCD-A8A5-06CE7B398055}" srcOrd="8" destOrd="0" presId="urn:microsoft.com/office/officeart/2005/8/layout/list1"/>
    <dgm:cxn modelId="{D5382E03-3725-45BA-B2BC-ED3CDCBFFC1F}" type="presParOf" srcId="{45CE29B5-37D5-4BCD-A8A5-06CE7B398055}" destId="{FB23D870-CCAC-4FD0-83B0-276F37409544}" srcOrd="0" destOrd="0" presId="urn:microsoft.com/office/officeart/2005/8/layout/list1"/>
    <dgm:cxn modelId="{696B8B9F-86AC-42C3-99F3-DD21930FA19E}" type="presParOf" srcId="{45CE29B5-37D5-4BCD-A8A5-06CE7B398055}" destId="{CEECBD20-EDC3-4A57-BBD2-491CCC3E95CB}" srcOrd="1" destOrd="0" presId="urn:microsoft.com/office/officeart/2005/8/layout/list1"/>
    <dgm:cxn modelId="{2EE0CD28-EAEF-4118-A9D3-78EB0FD02038}" type="presParOf" srcId="{B36EF067-9030-4E7D-942E-607C91D6F215}" destId="{77DEFB6E-881B-498E-AB80-443CB390A236}" srcOrd="9" destOrd="0" presId="urn:microsoft.com/office/officeart/2005/8/layout/list1"/>
    <dgm:cxn modelId="{CB2FDE1D-E988-4F89-A09A-7EEBC0BEA2B7}" type="presParOf" srcId="{B36EF067-9030-4E7D-942E-607C91D6F215}" destId="{71F0A89C-9973-4492-8E58-D3A8A19C69E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110D4ED-29DB-4D54-ABD3-935A5F7F2284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D76AEBFA-E8A4-4A73-913F-70DA2A3BAD10}">
      <dgm:prSet phldrT="[Texto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sz="2000" dirty="0" smtClean="0"/>
            <a:t>Una solicitud de ayuda por cada contratación</a:t>
          </a:r>
          <a:endParaRPr lang="es-ES" sz="2000" dirty="0"/>
        </a:p>
      </dgm:t>
    </dgm:pt>
    <dgm:pt modelId="{01833225-EEF7-4996-92E5-F868511E7D2F}" type="parTrans" cxnId="{499CA14B-4CDB-4690-9907-E28B800D92F5}">
      <dgm:prSet/>
      <dgm:spPr/>
      <dgm:t>
        <a:bodyPr/>
        <a:lstStyle/>
        <a:p>
          <a:endParaRPr lang="es-ES" sz="2400"/>
        </a:p>
      </dgm:t>
    </dgm:pt>
    <dgm:pt modelId="{E5A812F8-9442-4FBB-B1BD-413BBB02F578}" type="sibTrans" cxnId="{499CA14B-4CDB-4690-9907-E28B800D92F5}">
      <dgm:prSet/>
      <dgm:spPr/>
      <dgm:t>
        <a:bodyPr/>
        <a:lstStyle/>
        <a:p>
          <a:endParaRPr lang="es-ES" sz="2400"/>
        </a:p>
      </dgm:t>
    </dgm:pt>
    <dgm:pt modelId="{7241FB84-7652-4A7F-A807-1AB9C0FF1558}">
      <dgm:prSet phldrT="[Texto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sz="2000" dirty="0" smtClean="0"/>
            <a:t>Presentación obligatoria a través de la sede de la Junta de Extremadura</a:t>
          </a:r>
          <a:endParaRPr lang="es-ES" sz="2000" dirty="0"/>
        </a:p>
      </dgm:t>
    </dgm:pt>
    <dgm:pt modelId="{45CD630C-9D36-43B6-9D72-F9BFE73B76AB}" type="parTrans" cxnId="{F4A5F412-EDE4-4C14-B245-98D9D53145EC}">
      <dgm:prSet/>
      <dgm:spPr/>
      <dgm:t>
        <a:bodyPr/>
        <a:lstStyle/>
        <a:p>
          <a:endParaRPr lang="es-ES" sz="2400"/>
        </a:p>
      </dgm:t>
    </dgm:pt>
    <dgm:pt modelId="{BB814A9D-FF0D-4CE5-9237-4822D1A9185A}" type="sibTrans" cxnId="{F4A5F412-EDE4-4C14-B245-98D9D53145EC}">
      <dgm:prSet/>
      <dgm:spPr/>
      <dgm:t>
        <a:bodyPr/>
        <a:lstStyle/>
        <a:p>
          <a:endParaRPr lang="es-ES" sz="2400"/>
        </a:p>
      </dgm:t>
    </dgm:pt>
    <dgm:pt modelId="{AEE7352E-03F9-4C62-8CA0-9816F2E70128}">
      <dgm:prSet phldrT="[Texto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sz="2000" dirty="0" smtClean="0"/>
            <a:t>Presentación mediante firma electrónica del solicitante o su representante</a:t>
          </a:r>
          <a:endParaRPr lang="es-ES" sz="2000" dirty="0"/>
        </a:p>
      </dgm:t>
    </dgm:pt>
    <dgm:pt modelId="{390B452A-A86A-4D6D-B913-746211B06EE1}" type="parTrans" cxnId="{023DC0BD-6A94-44A3-B9AB-2BF296B3B699}">
      <dgm:prSet/>
      <dgm:spPr/>
      <dgm:t>
        <a:bodyPr/>
        <a:lstStyle/>
        <a:p>
          <a:endParaRPr lang="es-ES" sz="2400"/>
        </a:p>
      </dgm:t>
    </dgm:pt>
    <dgm:pt modelId="{402B76B5-F6D7-4CD7-9343-BEB949DB18C1}" type="sibTrans" cxnId="{023DC0BD-6A94-44A3-B9AB-2BF296B3B699}">
      <dgm:prSet/>
      <dgm:spPr/>
      <dgm:t>
        <a:bodyPr/>
        <a:lstStyle/>
        <a:p>
          <a:endParaRPr lang="es-ES" sz="2400"/>
        </a:p>
      </dgm:t>
    </dgm:pt>
    <dgm:pt modelId="{287A4886-F968-40BB-8E82-6821ED9A951C}">
      <dgm:prSet phldrT="[Texto]" custT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sz="2000" dirty="0" smtClean="0"/>
            <a:t>Posibilidad de presentación por representantes para medios electrónicos (asesorías)</a:t>
          </a:r>
          <a:endParaRPr lang="es-ES" sz="2000" dirty="0"/>
        </a:p>
      </dgm:t>
    </dgm:pt>
    <dgm:pt modelId="{4943F2DD-26A7-47D8-9460-1252C01417F4}" type="parTrans" cxnId="{9A3B8D99-4AC7-4A86-8DF6-1A850223A615}">
      <dgm:prSet/>
      <dgm:spPr/>
      <dgm:t>
        <a:bodyPr/>
        <a:lstStyle/>
        <a:p>
          <a:endParaRPr lang="es-ES" sz="2400"/>
        </a:p>
      </dgm:t>
    </dgm:pt>
    <dgm:pt modelId="{B4FEE092-276D-4F36-90F4-44F59B8D001D}" type="sibTrans" cxnId="{9A3B8D99-4AC7-4A86-8DF6-1A850223A615}">
      <dgm:prSet/>
      <dgm:spPr/>
      <dgm:t>
        <a:bodyPr/>
        <a:lstStyle/>
        <a:p>
          <a:endParaRPr lang="es-ES" sz="2400"/>
        </a:p>
      </dgm:t>
    </dgm:pt>
    <dgm:pt modelId="{B36EF067-9030-4E7D-942E-607C91D6F215}" type="pres">
      <dgm:prSet presAssocID="{2110D4ED-29DB-4D54-ABD3-935A5F7F22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66ED17E-6299-4D28-B9F9-9249CFF43E35}" type="pres">
      <dgm:prSet presAssocID="{D76AEBFA-E8A4-4A73-913F-70DA2A3BAD10}" presName="parentLin" presStyleCnt="0"/>
      <dgm:spPr/>
    </dgm:pt>
    <dgm:pt modelId="{3E80A10B-8D33-4A5E-8F78-B172672B7A98}" type="pres">
      <dgm:prSet presAssocID="{D76AEBFA-E8A4-4A73-913F-70DA2A3BAD10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5A24C00B-CC29-4459-BB0E-2B00057F9695}" type="pres">
      <dgm:prSet presAssocID="{D76AEBFA-E8A4-4A73-913F-70DA2A3BAD10}" presName="parentText" presStyleLbl="node1" presStyleIdx="0" presStyleCnt="4" custScaleX="142857" custScaleY="6330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9321D19-7856-4613-8B4A-FD4CAEBCF5E2}" type="pres">
      <dgm:prSet presAssocID="{D76AEBFA-E8A4-4A73-913F-70DA2A3BAD10}" presName="negativeSpace" presStyleCnt="0"/>
      <dgm:spPr/>
    </dgm:pt>
    <dgm:pt modelId="{8F0A9629-EF3B-4779-B478-51A7238538A6}" type="pres">
      <dgm:prSet presAssocID="{D76AEBFA-E8A4-4A73-913F-70DA2A3BAD10}" presName="childText" presStyleLbl="conFgAcc1" presStyleIdx="0" presStyleCnt="4">
        <dgm:presLayoutVars>
          <dgm:bulletEnabled val="1"/>
        </dgm:presLayoutVars>
      </dgm:prSet>
      <dgm:spPr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</dgm:pt>
    <dgm:pt modelId="{2CCAC4CD-B90D-49DF-8A06-D6202571675C}" type="pres">
      <dgm:prSet presAssocID="{E5A812F8-9442-4FBB-B1BD-413BBB02F578}" presName="spaceBetweenRectangles" presStyleCnt="0"/>
      <dgm:spPr/>
    </dgm:pt>
    <dgm:pt modelId="{A545D95D-F130-42BD-A918-944979E8DB1E}" type="pres">
      <dgm:prSet presAssocID="{7241FB84-7652-4A7F-A807-1AB9C0FF1558}" presName="parentLin" presStyleCnt="0"/>
      <dgm:spPr/>
    </dgm:pt>
    <dgm:pt modelId="{24B92701-4925-4BCC-9543-CCC77EE90ABB}" type="pres">
      <dgm:prSet presAssocID="{7241FB84-7652-4A7F-A807-1AB9C0FF1558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9C183E18-C701-4DBD-B8DC-10C6547A29A8}" type="pres">
      <dgm:prSet presAssocID="{7241FB84-7652-4A7F-A807-1AB9C0FF1558}" presName="parentText" presStyleLbl="node1" presStyleIdx="1" presStyleCnt="4" custScaleX="142857" custScaleY="7773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1000BF-8A69-4569-A5FC-25F8B73D7E24}" type="pres">
      <dgm:prSet presAssocID="{7241FB84-7652-4A7F-A807-1AB9C0FF1558}" presName="negativeSpace" presStyleCnt="0"/>
      <dgm:spPr/>
    </dgm:pt>
    <dgm:pt modelId="{E3E084BA-A20E-40D5-A852-2560FB1E2BD4}" type="pres">
      <dgm:prSet presAssocID="{7241FB84-7652-4A7F-A807-1AB9C0FF1558}" presName="childText" presStyleLbl="conFgAcc1" presStyleIdx="1" presStyleCnt="4">
        <dgm:presLayoutVars>
          <dgm:bulletEnabled val="1"/>
        </dgm:presLayoutVars>
      </dgm:prSet>
      <dgm:spPr/>
    </dgm:pt>
    <dgm:pt modelId="{2A0837E0-8337-4167-A1D6-421C24A12DA1}" type="pres">
      <dgm:prSet presAssocID="{BB814A9D-FF0D-4CE5-9237-4822D1A9185A}" presName="spaceBetweenRectangles" presStyleCnt="0"/>
      <dgm:spPr/>
    </dgm:pt>
    <dgm:pt modelId="{F3C1A142-C66A-4230-AF91-FB5A58BD71D3}" type="pres">
      <dgm:prSet presAssocID="{AEE7352E-03F9-4C62-8CA0-9816F2E70128}" presName="parentLin" presStyleCnt="0"/>
      <dgm:spPr/>
    </dgm:pt>
    <dgm:pt modelId="{A42286A2-2E7C-4FAD-B9C1-1C5EEC0FD6CF}" type="pres">
      <dgm:prSet presAssocID="{AEE7352E-03F9-4C62-8CA0-9816F2E70128}" presName="parentLeftMargin" presStyleLbl="node1" presStyleIdx="1" presStyleCnt="4"/>
      <dgm:spPr/>
      <dgm:t>
        <a:bodyPr/>
        <a:lstStyle/>
        <a:p>
          <a:endParaRPr lang="es-ES"/>
        </a:p>
      </dgm:t>
    </dgm:pt>
    <dgm:pt modelId="{9FC4320F-8BAB-41BB-B69C-BB8AF62613A0}" type="pres">
      <dgm:prSet presAssocID="{AEE7352E-03F9-4C62-8CA0-9816F2E70128}" presName="parentText" presStyleLbl="node1" presStyleIdx="2" presStyleCnt="4" custScaleX="142857" custScaleY="8536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F100E2-3AAD-4580-B44C-956404ED14AB}" type="pres">
      <dgm:prSet presAssocID="{AEE7352E-03F9-4C62-8CA0-9816F2E70128}" presName="negativeSpace" presStyleCnt="0"/>
      <dgm:spPr/>
    </dgm:pt>
    <dgm:pt modelId="{B9FAF8BC-ECFE-4E77-9A2C-BAD8958BE679}" type="pres">
      <dgm:prSet presAssocID="{AEE7352E-03F9-4C62-8CA0-9816F2E70128}" presName="childText" presStyleLbl="conFgAcc1" presStyleIdx="2" presStyleCnt="4">
        <dgm:presLayoutVars>
          <dgm:bulletEnabled val="1"/>
        </dgm:presLayoutVars>
      </dgm:prSet>
      <dgm:spPr/>
    </dgm:pt>
    <dgm:pt modelId="{0AB2A564-F25D-4351-BD45-D11838CA7308}" type="pres">
      <dgm:prSet presAssocID="{402B76B5-F6D7-4CD7-9343-BEB949DB18C1}" presName="spaceBetweenRectangles" presStyleCnt="0"/>
      <dgm:spPr/>
    </dgm:pt>
    <dgm:pt modelId="{45CE29B5-37D5-4BCD-A8A5-06CE7B398055}" type="pres">
      <dgm:prSet presAssocID="{287A4886-F968-40BB-8E82-6821ED9A951C}" presName="parentLin" presStyleCnt="0"/>
      <dgm:spPr/>
    </dgm:pt>
    <dgm:pt modelId="{FB23D870-CCAC-4FD0-83B0-276F37409544}" type="pres">
      <dgm:prSet presAssocID="{287A4886-F968-40BB-8E82-6821ED9A951C}" presName="parentLeftMargin" presStyleLbl="node1" presStyleIdx="2" presStyleCnt="4"/>
      <dgm:spPr/>
      <dgm:t>
        <a:bodyPr/>
        <a:lstStyle/>
        <a:p>
          <a:endParaRPr lang="es-ES"/>
        </a:p>
      </dgm:t>
    </dgm:pt>
    <dgm:pt modelId="{CEECBD20-EDC3-4A57-BBD2-491CCC3E95CB}" type="pres">
      <dgm:prSet presAssocID="{287A4886-F968-40BB-8E82-6821ED9A951C}" presName="parentText" presStyleLbl="node1" presStyleIdx="3" presStyleCnt="4" custScaleX="142857" custScaleY="13214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DEFB6E-881B-498E-AB80-443CB390A236}" type="pres">
      <dgm:prSet presAssocID="{287A4886-F968-40BB-8E82-6821ED9A951C}" presName="negativeSpace" presStyleCnt="0"/>
      <dgm:spPr/>
    </dgm:pt>
    <dgm:pt modelId="{71F0A89C-9973-4492-8E58-D3A8A19C69E9}" type="pres">
      <dgm:prSet presAssocID="{287A4886-F968-40BB-8E82-6821ED9A951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C47C5072-6E9E-4BBE-BEA7-9220E04B7D10}" type="presOf" srcId="{2110D4ED-29DB-4D54-ABD3-935A5F7F2284}" destId="{B36EF067-9030-4E7D-942E-607C91D6F215}" srcOrd="0" destOrd="0" presId="urn:microsoft.com/office/officeart/2005/8/layout/list1"/>
    <dgm:cxn modelId="{F4A5F412-EDE4-4C14-B245-98D9D53145EC}" srcId="{2110D4ED-29DB-4D54-ABD3-935A5F7F2284}" destId="{7241FB84-7652-4A7F-A807-1AB9C0FF1558}" srcOrd="1" destOrd="0" parTransId="{45CD630C-9D36-43B6-9D72-F9BFE73B76AB}" sibTransId="{BB814A9D-FF0D-4CE5-9237-4822D1A9185A}"/>
    <dgm:cxn modelId="{88DB6CD8-C94B-44EA-AB87-D9182C24D54D}" type="presOf" srcId="{287A4886-F968-40BB-8E82-6821ED9A951C}" destId="{CEECBD20-EDC3-4A57-BBD2-491CCC3E95CB}" srcOrd="1" destOrd="0" presId="urn:microsoft.com/office/officeart/2005/8/layout/list1"/>
    <dgm:cxn modelId="{D4FA5432-07EB-456A-B1EC-AB653916B40F}" type="presOf" srcId="{D76AEBFA-E8A4-4A73-913F-70DA2A3BAD10}" destId="{5A24C00B-CC29-4459-BB0E-2B00057F9695}" srcOrd="1" destOrd="0" presId="urn:microsoft.com/office/officeart/2005/8/layout/list1"/>
    <dgm:cxn modelId="{60B455DF-0A45-4571-961A-71E755133619}" type="presOf" srcId="{287A4886-F968-40BB-8E82-6821ED9A951C}" destId="{FB23D870-CCAC-4FD0-83B0-276F37409544}" srcOrd="0" destOrd="0" presId="urn:microsoft.com/office/officeart/2005/8/layout/list1"/>
    <dgm:cxn modelId="{499CA14B-4CDB-4690-9907-E28B800D92F5}" srcId="{2110D4ED-29DB-4D54-ABD3-935A5F7F2284}" destId="{D76AEBFA-E8A4-4A73-913F-70DA2A3BAD10}" srcOrd="0" destOrd="0" parTransId="{01833225-EEF7-4996-92E5-F868511E7D2F}" sibTransId="{E5A812F8-9442-4FBB-B1BD-413BBB02F578}"/>
    <dgm:cxn modelId="{6A4CDF0B-73D2-4029-B1CE-0C09791348F9}" type="presOf" srcId="{AEE7352E-03F9-4C62-8CA0-9816F2E70128}" destId="{9FC4320F-8BAB-41BB-B69C-BB8AF62613A0}" srcOrd="1" destOrd="0" presId="urn:microsoft.com/office/officeart/2005/8/layout/list1"/>
    <dgm:cxn modelId="{DB32A935-50D0-41CA-AE04-4F0D6C33907C}" type="presOf" srcId="{AEE7352E-03F9-4C62-8CA0-9816F2E70128}" destId="{A42286A2-2E7C-4FAD-B9C1-1C5EEC0FD6CF}" srcOrd="0" destOrd="0" presId="urn:microsoft.com/office/officeart/2005/8/layout/list1"/>
    <dgm:cxn modelId="{4339B0C9-8CED-4FA6-8050-DC8899D22DFF}" type="presOf" srcId="{D76AEBFA-E8A4-4A73-913F-70DA2A3BAD10}" destId="{3E80A10B-8D33-4A5E-8F78-B172672B7A98}" srcOrd="0" destOrd="0" presId="urn:microsoft.com/office/officeart/2005/8/layout/list1"/>
    <dgm:cxn modelId="{FE647351-48E1-4C0D-B8E5-3855A68E667C}" type="presOf" srcId="{7241FB84-7652-4A7F-A807-1AB9C0FF1558}" destId="{24B92701-4925-4BCC-9543-CCC77EE90ABB}" srcOrd="0" destOrd="0" presId="urn:microsoft.com/office/officeart/2005/8/layout/list1"/>
    <dgm:cxn modelId="{C147BDCB-F6FB-4686-93E6-B67FC0FA78CE}" type="presOf" srcId="{7241FB84-7652-4A7F-A807-1AB9C0FF1558}" destId="{9C183E18-C701-4DBD-B8DC-10C6547A29A8}" srcOrd="1" destOrd="0" presId="urn:microsoft.com/office/officeart/2005/8/layout/list1"/>
    <dgm:cxn modelId="{023DC0BD-6A94-44A3-B9AB-2BF296B3B699}" srcId="{2110D4ED-29DB-4D54-ABD3-935A5F7F2284}" destId="{AEE7352E-03F9-4C62-8CA0-9816F2E70128}" srcOrd="2" destOrd="0" parTransId="{390B452A-A86A-4D6D-B913-746211B06EE1}" sibTransId="{402B76B5-F6D7-4CD7-9343-BEB949DB18C1}"/>
    <dgm:cxn modelId="{9A3B8D99-4AC7-4A86-8DF6-1A850223A615}" srcId="{2110D4ED-29DB-4D54-ABD3-935A5F7F2284}" destId="{287A4886-F968-40BB-8E82-6821ED9A951C}" srcOrd="3" destOrd="0" parTransId="{4943F2DD-26A7-47D8-9460-1252C01417F4}" sibTransId="{B4FEE092-276D-4F36-90F4-44F59B8D001D}"/>
    <dgm:cxn modelId="{F007FAA9-E500-4D41-852C-C37F1B6C7276}" type="presParOf" srcId="{B36EF067-9030-4E7D-942E-607C91D6F215}" destId="{666ED17E-6299-4D28-B9F9-9249CFF43E35}" srcOrd="0" destOrd="0" presId="urn:microsoft.com/office/officeart/2005/8/layout/list1"/>
    <dgm:cxn modelId="{618A8290-52EC-4627-B784-32002144E2CD}" type="presParOf" srcId="{666ED17E-6299-4D28-B9F9-9249CFF43E35}" destId="{3E80A10B-8D33-4A5E-8F78-B172672B7A98}" srcOrd="0" destOrd="0" presId="urn:microsoft.com/office/officeart/2005/8/layout/list1"/>
    <dgm:cxn modelId="{E396D8CB-C7F8-4347-B8F3-EB76F3A3B66C}" type="presParOf" srcId="{666ED17E-6299-4D28-B9F9-9249CFF43E35}" destId="{5A24C00B-CC29-4459-BB0E-2B00057F9695}" srcOrd="1" destOrd="0" presId="urn:microsoft.com/office/officeart/2005/8/layout/list1"/>
    <dgm:cxn modelId="{A380D662-2EEE-4C78-99E0-D4DBF171D47D}" type="presParOf" srcId="{B36EF067-9030-4E7D-942E-607C91D6F215}" destId="{79321D19-7856-4613-8B4A-FD4CAEBCF5E2}" srcOrd="1" destOrd="0" presId="urn:microsoft.com/office/officeart/2005/8/layout/list1"/>
    <dgm:cxn modelId="{84A2F28D-15CB-4039-88BD-92DFDE014C4D}" type="presParOf" srcId="{B36EF067-9030-4E7D-942E-607C91D6F215}" destId="{8F0A9629-EF3B-4779-B478-51A7238538A6}" srcOrd="2" destOrd="0" presId="urn:microsoft.com/office/officeart/2005/8/layout/list1"/>
    <dgm:cxn modelId="{CAE836C8-3BA3-40AB-A8F6-4AC616853F2A}" type="presParOf" srcId="{B36EF067-9030-4E7D-942E-607C91D6F215}" destId="{2CCAC4CD-B90D-49DF-8A06-D6202571675C}" srcOrd="3" destOrd="0" presId="urn:microsoft.com/office/officeart/2005/8/layout/list1"/>
    <dgm:cxn modelId="{FADBE2BB-FB63-4788-B72F-ED82DE772A23}" type="presParOf" srcId="{B36EF067-9030-4E7D-942E-607C91D6F215}" destId="{A545D95D-F130-42BD-A918-944979E8DB1E}" srcOrd="4" destOrd="0" presId="urn:microsoft.com/office/officeart/2005/8/layout/list1"/>
    <dgm:cxn modelId="{8A47B0B0-B321-46E3-BDD3-A811EF061FE8}" type="presParOf" srcId="{A545D95D-F130-42BD-A918-944979E8DB1E}" destId="{24B92701-4925-4BCC-9543-CCC77EE90ABB}" srcOrd="0" destOrd="0" presId="urn:microsoft.com/office/officeart/2005/8/layout/list1"/>
    <dgm:cxn modelId="{69F2A274-DEBB-44E4-A684-0C2C7BCD16B5}" type="presParOf" srcId="{A545D95D-F130-42BD-A918-944979E8DB1E}" destId="{9C183E18-C701-4DBD-B8DC-10C6547A29A8}" srcOrd="1" destOrd="0" presId="urn:microsoft.com/office/officeart/2005/8/layout/list1"/>
    <dgm:cxn modelId="{A7AD9AA2-77C2-4B3D-9814-CD63E75DFCAE}" type="presParOf" srcId="{B36EF067-9030-4E7D-942E-607C91D6F215}" destId="{731000BF-8A69-4569-A5FC-25F8B73D7E24}" srcOrd="5" destOrd="0" presId="urn:microsoft.com/office/officeart/2005/8/layout/list1"/>
    <dgm:cxn modelId="{750694E2-E687-433C-9ADF-AA766A3087AA}" type="presParOf" srcId="{B36EF067-9030-4E7D-942E-607C91D6F215}" destId="{E3E084BA-A20E-40D5-A852-2560FB1E2BD4}" srcOrd="6" destOrd="0" presId="urn:microsoft.com/office/officeart/2005/8/layout/list1"/>
    <dgm:cxn modelId="{09F0CE36-FF88-4A32-9D83-1ED3563AEF60}" type="presParOf" srcId="{B36EF067-9030-4E7D-942E-607C91D6F215}" destId="{2A0837E0-8337-4167-A1D6-421C24A12DA1}" srcOrd="7" destOrd="0" presId="urn:microsoft.com/office/officeart/2005/8/layout/list1"/>
    <dgm:cxn modelId="{83C6DE27-0016-4091-B547-ABE398A9BCBE}" type="presParOf" srcId="{B36EF067-9030-4E7D-942E-607C91D6F215}" destId="{F3C1A142-C66A-4230-AF91-FB5A58BD71D3}" srcOrd="8" destOrd="0" presId="urn:microsoft.com/office/officeart/2005/8/layout/list1"/>
    <dgm:cxn modelId="{39F2A98F-5D50-48BC-9F65-756FEEAC5DF8}" type="presParOf" srcId="{F3C1A142-C66A-4230-AF91-FB5A58BD71D3}" destId="{A42286A2-2E7C-4FAD-B9C1-1C5EEC0FD6CF}" srcOrd="0" destOrd="0" presId="urn:microsoft.com/office/officeart/2005/8/layout/list1"/>
    <dgm:cxn modelId="{2C83B88C-BA36-4650-BEAC-76B7712BF6D7}" type="presParOf" srcId="{F3C1A142-C66A-4230-AF91-FB5A58BD71D3}" destId="{9FC4320F-8BAB-41BB-B69C-BB8AF62613A0}" srcOrd="1" destOrd="0" presId="urn:microsoft.com/office/officeart/2005/8/layout/list1"/>
    <dgm:cxn modelId="{12C04339-9392-41F3-9379-9B2007BDFC46}" type="presParOf" srcId="{B36EF067-9030-4E7D-942E-607C91D6F215}" destId="{97F100E2-3AAD-4580-B44C-956404ED14AB}" srcOrd="9" destOrd="0" presId="urn:microsoft.com/office/officeart/2005/8/layout/list1"/>
    <dgm:cxn modelId="{FAFC5124-2DC6-40BC-BED8-B046663DC571}" type="presParOf" srcId="{B36EF067-9030-4E7D-942E-607C91D6F215}" destId="{B9FAF8BC-ECFE-4E77-9A2C-BAD8958BE679}" srcOrd="10" destOrd="0" presId="urn:microsoft.com/office/officeart/2005/8/layout/list1"/>
    <dgm:cxn modelId="{26CE1007-287B-4191-AC8C-0001155DFD5E}" type="presParOf" srcId="{B36EF067-9030-4E7D-942E-607C91D6F215}" destId="{0AB2A564-F25D-4351-BD45-D11838CA7308}" srcOrd="11" destOrd="0" presId="urn:microsoft.com/office/officeart/2005/8/layout/list1"/>
    <dgm:cxn modelId="{1FD6823A-7B30-4848-928B-A350C709E48F}" type="presParOf" srcId="{B36EF067-9030-4E7D-942E-607C91D6F215}" destId="{45CE29B5-37D5-4BCD-A8A5-06CE7B398055}" srcOrd="12" destOrd="0" presId="urn:microsoft.com/office/officeart/2005/8/layout/list1"/>
    <dgm:cxn modelId="{D5382E03-3725-45BA-B2BC-ED3CDCBFFC1F}" type="presParOf" srcId="{45CE29B5-37D5-4BCD-A8A5-06CE7B398055}" destId="{FB23D870-CCAC-4FD0-83B0-276F37409544}" srcOrd="0" destOrd="0" presId="urn:microsoft.com/office/officeart/2005/8/layout/list1"/>
    <dgm:cxn modelId="{696B8B9F-86AC-42C3-99F3-DD21930FA19E}" type="presParOf" srcId="{45CE29B5-37D5-4BCD-A8A5-06CE7B398055}" destId="{CEECBD20-EDC3-4A57-BBD2-491CCC3E95CB}" srcOrd="1" destOrd="0" presId="urn:microsoft.com/office/officeart/2005/8/layout/list1"/>
    <dgm:cxn modelId="{2EE0CD28-EAEF-4118-A9D3-78EB0FD02038}" type="presParOf" srcId="{B36EF067-9030-4E7D-942E-607C91D6F215}" destId="{77DEFB6E-881B-498E-AB80-443CB390A236}" srcOrd="13" destOrd="0" presId="urn:microsoft.com/office/officeart/2005/8/layout/list1"/>
    <dgm:cxn modelId="{CB2FDE1D-E988-4F89-A09A-7EEBC0BEA2B7}" type="presParOf" srcId="{B36EF067-9030-4E7D-942E-607C91D6F215}" destId="{71F0A89C-9973-4492-8E58-D3A8A19C69E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E9FD9B-7C41-46E6-A2EC-AE21F5F18B08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84C3012-C7B0-4FEC-8FC8-03614C2FDA8E}">
      <dgm:prSet phldrT="[Texto]" custT="1"/>
      <dgm:spPr/>
      <dgm:t>
        <a:bodyPr/>
        <a:lstStyle/>
        <a:p>
          <a:r>
            <a:rPr lang="es-ES_tradnl" sz="2000" dirty="0" smtClean="0"/>
            <a:t>Empresas de trabajo temporal, excepto su propio personal bajo su dirección</a:t>
          </a:r>
          <a:endParaRPr lang="es-ES" sz="2000" dirty="0"/>
        </a:p>
      </dgm:t>
    </dgm:pt>
    <dgm:pt modelId="{86A4F01E-0FCC-4C53-9179-FCB85B1239AB}" type="parTrans" cxnId="{2F4056E8-60B1-48FE-8911-11C6DA13719E}">
      <dgm:prSet/>
      <dgm:spPr/>
      <dgm:t>
        <a:bodyPr/>
        <a:lstStyle/>
        <a:p>
          <a:endParaRPr lang="es-ES"/>
        </a:p>
      </dgm:t>
    </dgm:pt>
    <dgm:pt modelId="{86F18915-830B-4CE7-8C00-B85C5F616C7B}" type="sibTrans" cxnId="{2F4056E8-60B1-48FE-8911-11C6DA13719E}">
      <dgm:prSet/>
      <dgm:spPr/>
      <dgm:t>
        <a:bodyPr/>
        <a:lstStyle/>
        <a:p>
          <a:endParaRPr lang="es-ES"/>
        </a:p>
      </dgm:t>
    </dgm:pt>
    <dgm:pt modelId="{C01B194D-3469-49BA-B290-476A74FDD875}">
      <dgm:prSet phldrT="[Texto]" custT="1"/>
      <dgm:spPr/>
      <dgm:t>
        <a:bodyPr/>
        <a:lstStyle/>
        <a:p>
          <a:r>
            <a:rPr lang="es-ES_tradnl" sz="2000" dirty="0" smtClean="0"/>
            <a:t>Empresas o entidades pertenecientes al sector público</a:t>
          </a:r>
          <a:endParaRPr lang="es-ES" sz="2000" dirty="0">
            <a:solidFill>
              <a:srgbClr val="C00000"/>
            </a:solidFill>
          </a:endParaRPr>
        </a:p>
      </dgm:t>
    </dgm:pt>
    <dgm:pt modelId="{196C5F82-87C4-4646-BA4A-0ECAF14CF8AC}" type="parTrans" cxnId="{DBE056CA-6E4F-433C-8011-7E1080D31481}">
      <dgm:prSet/>
      <dgm:spPr/>
      <dgm:t>
        <a:bodyPr/>
        <a:lstStyle/>
        <a:p>
          <a:endParaRPr lang="es-ES"/>
        </a:p>
      </dgm:t>
    </dgm:pt>
    <dgm:pt modelId="{05E6CB26-1332-4145-A6C0-E4227A65A6B9}" type="sibTrans" cxnId="{DBE056CA-6E4F-433C-8011-7E1080D31481}">
      <dgm:prSet/>
      <dgm:spPr/>
      <dgm:t>
        <a:bodyPr/>
        <a:lstStyle/>
        <a:p>
          <a:endParaRPr lang="es-ES"/>
        </a:p>
      </dgm:t>
    </dgm:pt>
    <dgm:pt modelId="{27C1C37C-F65A-4EDF-8496-D46FE8B76607}">
      <dgm:prSet phldrT="[Texto]" custT="1"/>
      <dgm:spPr/>
      <dgm:t>
        <a:bodyPr/>
        <a:lstStyle/>
        <a:p>
          <a:r>
            <a:rPr lang="es-ES_tradnl" sz="2000" dirty="0" smtClean="0"/>
            <a:t>Asociaciones o entidades sin ánimo de lucro</a:t>
          </a:r>
          <a:endParaRPr lang="es-ES" sz="2000" dirty="0"/>
        </a:p>
      </dgm:t>
    </dgm:pt>
    <dgm:pt modelId="{D89889FD-FB59-40A9-A8FA-3C1EEEC0A74D}" type="parTrans" cxnId="{D34C301D-8677-4718-A557-159065B431BC}">
      <dgm:prSet/>
      <dgm:spPr/>
      <dgm:t>
        <a:bodyPr/>
        <a:lstStyle/>
        <a:p>
          <a:endParaRPr lang="es-ES"/>
        </a:p>
      </dgm:t>
    </dgm:pt>
    <dgm:pt modelId="{94840002-9421-4683-BE1E-7B22AE13791B}" type="sibTrans" cxnId="{D34C301D-8677-4718-A557-159065B431BC}">
      <dgm:prSet/>
      <dgm:spPr/>
      <dgm:t>
        <a:bodyPr/>
        <a:lstStyle/>
        <a:p>
          <a:endParaRPr lang="es-ES"/>
        </a:p>
      </dgm:t>
    </dgm:pt>
    <dgm:pt modelId="{61677B8F-A053-4D07-BE56-DCB8D0401889}">
      <dgm:prSet phldrT="[Texto]" custT="1"/>
      <dgm:spPr/>
      <dgm:t>
        <a:bodyPr/>
        <a:lstStyle/>
        <a:p>
          <a:r>
            <a:rPr lang="es-ES_tradnl" sz="2000" dirty="0" smtClean="0">
              <a:solidFill>
                <a:schemeClr val="bg1"/>
              </a:solidFill>
            </a:rPr>
            <a:t>Entidades que operen en los sectores de la pesca o la acuicultura</a:t>
          </a:r>
          <a:endParaRPr lang="es-ES" sz="2000" dirty="0">
            <a:solidFill>
              <a:schemeClr val="bg1"/>
            </a:solidFill>
          </a:endParaRPr>
        </a:p>
      </dgm:t>
    </dgm:pt>
    <dgm:pt modelId="{06B1DF8B-5374-493E-963A-89FC7E4D831B}" type="parTrans" cxnId="{7B91795D-B0AF-4D69-A489-55AF40D36DB8}">
      <dgm:prSet/>
      <dgm:spPr/>
      <dgm:t>
        <a:bodyPr/>
        <a:lstStyle/>
        <a:p>
          <a:endParaRPr lang="es-ES"/>
        </a:p>
      </dgm:t>
    </dgm:pt>
    <dgm:pt modelId="{8BF4F701-7A9A-4FD9-838D-03EFB4F45DDE}" type="sibTrans" cxnId="{7B91795D-B0AF-4D69-A489-55AF40D36DB8}">
      <dgm:prSet/>
      <dgm:spPr/>
      <dgm:t>
        <a:bodyPr/>
        <a:lstStyle/>
        <a:p>
          <a:endParaRPr lang="es-ES"/>
        </a:p>
      </dgm:t>
    </dgm:pt>
    <dgm:pt modelId="{FB1DE0A9-70ED-4C45-9B22-050C3AF1FF71}">
      <dgm:prSet phldrT="[Texto]" custT="1"/>
      <dgm:spPr/>
      <dgm:t>
        <a:bodyPr/>
        <a:lstStyle/>
        <a:p>
          <a:r>
            <a:rPr lang="es-ES" sz="1800" dirty="0" smtClean="0">
              <a:solidFill>
                <a:schemeClr val="bg1"/>
              </a:solidFill>
            </a:rPr>
            <a:t>Entidades excluidas del acceso a los programas de empleo por la comisión de infracciones, de conformidad con lo previsto en el artículo 46 del Real Decreto Legislativo 5/2000, de 4 de agosto, sobre Infracciones y Sanciones en el Orden Social</a:t>
          </a:r>
          <a:endParaRPr lang="es-ES" sz="1800" dirty="0">
            <a:solidFill>
              <a:schemeClr val="bg1"/>
            </a:solidFill>
          </a:endParaRPr>
        </a:p>
      </dgm:t>
    </dgm:pt>
    <dgm:pt modelId="{154E2900-76AD-4C01-969B-AB275989AA96}" type="sibTrans" cxnId="{16E0636C-939B-408F-BAC4-C8BF57DE9899}">
      <dgm:prSet/>
      <dgm:spPr/>
      <dgm:t>
        <a:bodyPr/>
        <a:lstStyle/>
        <a:p>
          <a:endParaRPr lang="es-ES"/>
        </a:p>
      </dgm:t>
    </dgm:pt>
    <dgm:pt modelId="{9A02B15F-7EFD-48F7-9F19-725E25D6F1AC}" type="parTrans" cxnId="{16E0636C-939B-408F-BAC4-C8BF57DE9899}">
      <dgm:prSet/>
      <dgm:spPr/>
      <dgm:t>
        <a:bodyPr/>
        <a:lstStyle/>
        <a:p>
          <a:endParaRPr lang="es-ES"/>
        </a:p>
      </dgm:t>
    </dgm:pt>
    <dgm:pt modelId="{8DBFE66A-A6CD-45D4-ACD2-B26E5379E29F}" type="pres">
      <dgm:prSet presAssocID="{2EE9FD9B-7C41-46E6-A2EC-AE21F5F18B0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C8E5A04D-0A14-4BEE-8B08-B42C22513F52}" type="pres">
      <dgm:prSet presAssocID="{2EE9FD9B-7C41-46E6-A2EC-AE21F5F18B08}" presName="Name1" presStyleCnt="0"/>
      <dgm:spPr/>
    </dgm:pt>
    <dgm:pt modelId="{0780F6DE-29D8-4BC3-9E36-43853B17C91C}" type="pres">
      <dgm:prSet presAssocID="{2EE9FD9B-7C41-46E6-A2EC-AE21F5F18B08}" presName="cycle" presStyleCnt="0"/>
      <dgm:spPr/>
    </dgm:pt>
    <dgm:pt modelId="{C6FABE17-669E-41FA-8AD0-1EB90ECF6634}" type="pres">
      <dgm:prSet presAssocID="{2EE9FD9B-7C41-46E6-A2EC-AE21F5F18B08}" presName="srcNode" presStyleLbl="node1" presStyleIdx="0" presStyleCnt="5"/>
      <dgm:spPr/>
    </dgm:pt>
    <dgm:pt modelId="{D56B0D66-F050-40CB-B967-ACABBE04A7B1}" type="pres">
      <dgm:prSet presAssocID="{2EE9FD9B-7C41-46E6-A2EC-AE21F5F18B08}" presName="conn" presStyleLbl="parChTrans1D2" presStyleIdx="0" presStyleCnt="1"/>
      <dgm:spPr/>
      <dgm:t>
        <a:bodyPr/>
        <a:lstStyle/>
        <a:p>
          <a:endParaRPr lang="es-ES"/>
        </a:p>
      </dgm:t>
    </dgm:pt>
    <dgm:pt modelId="{F3D98913-4455-4B54-A002-BE5F17B80AB6}" type="pres">
      <dgm:prSet presAssocID="{2EE9FD9B-7C41-46E6-A2EC-AE21F5F18B08}" presName="extraNode" presStyleLbl="node1" presStyleIdx="0" presStyleCnt="5"/>
      <dgm:spPr/>
    </dgm:pt>
    <dgm:pt modelId="{60921E31-C74B-4313-AECB-53838C86D8E0}" type="pres">
      <dgm:prSet presAssocID="{2EE9FD9B-7C41-46E6-A2EC-AE21F5F18B08}" presName="dstNode" presStyleLbl="node1" presStyleIdx="0" presStyleCnt="5"/>
      <dgm:spPr/>
    </dgm:pt>
    <dgm:pt modelId="{3A01A6E4-77C4-4638-80EA-D2B85BD2158E}" type="pres">
      <dgm:prSet presAssocID="{27C1C37C-F65A-4EDF-8496-D46FE8B76607}" presName="text_1" presStyleLbl="node1" presStyleIdx="0" presStyleCnt="5" custLinFactNeighborX="-114" custLinFactNeighborY="151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5F4B97-A699-4A8C-8F67-FFB55C7AFEAA}" type="pres">
      <dgm:prSet presAssocID="{27C1C37C-F65A-4EDF-8496-D46FE8B76607}" presName="accent_1" presStyleCnt="0"/>
      <dgm:spPr/>
    </dgm:pt>
    <dgm:pt modelId="{A5B89A9C-BDB0-42F5-9D9F-11796EE9B0CE}" type="pres">
      <dgm:prSet presAssocID="{27C1C37C-F65A-4EDF-8496-D46FE8B76607}" presName="accentRepeatNode" presStyleLbl="solidFgAcc1" presStyleIdx="0" presStyleCnt="5"/>
      <dgm:spPr/>
    </dgm:pt>
    <dgm:pt modelId="{F55622CE-DB73-4DB5-85D8-DAA638C51BD1}" type="pres">
      <dgm:prSet presAssocID="{784C3012-C7B0-4FEC-8FC8-03614C2FDA8E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9069B67-00DD-4015-8AC0-0D1C871D71DA}" type="pres">
      <dgm:prSet presAssocID="{784C3012-C7B0-4FEC-8FC8-03614C2FDA8E}" presName="accent_2" presStyleCnt="0"/>
      <dgm:spPr/>
    </dgm:pt>
    <dgm:pt modelId="{BE3AC5E9-060B-4E48-BE10-65950A83B918}" type="pres">
      <dgm:prSet presAssocID="{784C3012-C7B0-4FEC-8FC8-03614C2FDA8E}" presName="accentRepeatNode" presStyleLbl="solidFgAcc1" presStyleIdx="1" presStyleCnt="5"/>
      <dgm:spPr/>
    </dgm:pt>
    <dgm:pt modelId="{FEDEB74D-C11A-41FA-9380-F5692A8D815B}" type="pres">
      <dgm:prSet presAssocID="{C01B194D-3469-49BA-B290-476A74FDD875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5FD41F9-F6A3-4250-9590-240D734EDD3D}" type="pres">
      <dgm:prSet presAssocID="{C01B194D-3469-49BA-B290-476A74FDD875}" presName="accent_3" presStyleCnt="0"/>
      <dgm:spPr/>
    </dgm:pt>
    <dgm:pt modelId="{D2ECF695-0CAC-4075-8049-993FFEEA98A6}" type="pres">
      <dgm:prSet presAssocID="{C01B194D-3469-49BA-B290-476A74FDD875}" presName="accentRepeatNode" presStyleLbl="solidFgAcc1" presStyleIdx="2" presStyleCnt="5"/>
      <dgm:spPr/>
    </dgm:pt>
    <dgm:pt modelId="{EF2A5453-A7DF-45E7-AA92-30B2A005D13D}" type="pres">
      <dgm:prSet presAssocID="{61677B8F-A053-4D07-BE56-DCB8D0401889}" presName="text_4" presStyleLbl="node1" presStyleIdx="3" presStyleCnt="5" custLinFactNeighborX="892" custLinFactNeighborY="-216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6248DB8-F675-4446-9CE6-9F6A2CE506FB}" type="pres">
      <dgm:prSet presAssocID="{61677B8F-A053-4D07-BE56-DCB8D0401889}" presName="accent_4" presStyleCnt="0"/>
      <dgm:spPr/>
    </dgm:pt>
    <dgm:pt modelId="{0B86A749-680F-4BE3-A810-9EF11BEEC084}" type="pres">
      <dgm:prSet presAssocID="{61677B8F-A053-4D07-BE56-DCB8D0401889}" presName="accentRepeatNode" presStyleLbl="solidFgAcc1" presStyleIdx="3" presStyleCnt="5" custLinFactNeighborX="4611" custLinFactNeighborY="-11528"/>
      <dgm:spPr/>
    </dgm:pt>
    <dgm:pt modelId="{3E77B7DA-D8DC-4DAD-AF8A-A211D1AE4FB7}" type="pres">
      <dgm:prSet presAssocID="{FB1DE0A9-70ED-4C45-9B22-050C3AF1FF71}" presName="text_5" presStyleLbl="node1" presStyleIdx="4" presStyleCnt="5" custScaleY="18912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3036696-3D1A-4EB6-A308-DCDCC78DDD2F}" type="pres">
      <dgm:prSet presAssocID="{FB1DE0A9-70ED-4C45-9B22-050C3AF1FF71}" presName="accent_5" presStyleCnt="0"/>
      <dgm:spPr/>
    </dgm:pt>
    <dgm:pt modelId="{F2919659-E8F6-4D5E-9461-33D321836086}" type="pres">
      <dgm:prSet presAssocID="{FB1DE0A9-70ED-4C45-9B22-050C3AF1FF71}" presName="accentRepeatNode" presStyleLbl="solidFgAcc1" presStyleIdx="4" presStyleCnt="5"/>
      <dgm:spPr/>
    </dgm:pt>
  </dgm:ptLst>
  <dgm:cxnLst>
    <dgm:cxn modelId="{7B91795D-B0AF-4D69-A489-55AF40D36DB8}" srcId="{2EE9FD9B-7C41-46E6-A2EC-AE21F5F18B08}" destId="{61677B8F-A053-4D07-BE56-DCB8D0401889}" srcOrd="3" destOrd="0" parTransId="{06B1DF8B-5374-493E-963A-89FC7E4D831B}" sibTransId="{8BF4F701-7A9A-4FD9-838D-03EFB4F45DDE}"/>
    <dgm:cxn modelId="{D449E441-1672-4B9B-8D10-9CD688D47118}" type="presOf" srcId="{2EE9FD9B-7C41-46E6-A2EC-AE21F5F18B08}" destId="{8DBFE66A-A6CD-45D4-ACD2-B26E5379E29F}" srcOrd="0" destOrd="0" presId="urn:microsoft.com/office/officeart/2008/layout/VerticalCurvedList"/>
    <dgm:cxn modelId="{D34C301D-8677-4718-A557-159065B431BC}" srcId="{2EE9FD9B-7C41-46E6-A2EC-AE21F5F18B08}" destId="{27C1C37C-F65A-4EDF-8496-D46FE8B76607}" srcOrd="0" destOrd="0" parTransId="{D89889FD-FB59-40A9-A8FA-3C1EEEC0A74D}" sibTransId="{94840002-9421-4683-BE1E-7B22AE13791B}"/>
    <dgm:cxn modelId="{95D96EA9-016F-4136-BC96-730104E78F8F}" type="presOf" srcId="{784C3012-C7B0-4FEC-8FC8-03614C2FDA8E}" destId="{F55622CE-DB73-4DB5-85D8-DAA638C51BD1}" srcOrd="0" destOrd="0" presId="urn:microsoft.com/office/officeart/2008/layout/VerticalCurvedList"/>
    <dgm:cxn modelId="{DFA4D064-3CC2-4122-810D-67D71EB5571A}" type="presOf" srcId="{C01B194D-3469-49BA-B290-476A74FDD875}" destId="{FEDEB74D-C11A-41FA-9380-F5692A8D815B}" srcOrd="0" destOrd="0" presId="urn:microsoft.com/office/officeart/2008/layout/VerticalCurvedList"/>
    <dgm:cxn modelId="{22518B23-5A5B-4B7E-8A6A-B6DC7D93CF9E}" type="presOf" srcId="{94840002-9421-4683-BE1E-7B22AE13791B}" destId="{D56B0D66-F050-40CB-B967-ACABBE04A7B1}" srcOrd="0" destOrd="0" presId="urn:microsoft.com/office/officeart/2008/layout/VerticalCurvedList"/>
    <dgm:cxn modelId="{6F07D871-CEE5-4053-9798-D443B1332D77}" type="presOf" srcId="{27C1C37C-F65A-4EDF-8496-D46FE8B76607}" destId="{3A01A6E4-77C4-4638-80EA-D2B85BD2158E}" srcOrd="0" destOrd="0" presId="urn:microsoft.com/office/officeart/2008/layout/VerticalCurvedList"/>
    <dgm:cxn modelId="{2F4056E8-60B1-48FE-8911-11C6DA13719E}" srcId="{2EE9FD9B-7C41-46E6-A2EC-AE21F5F18B08}" destId="{784C3012-C7B0-4FEC-8FC8-03614C2FDA8E}" srcOrd="1" destOrd="0" parTransId="{86A4F01E-0FCC-4C53-9179-FCB85B1239AB}" sibTransId="{86F18915-830B-4CE7-8C00-B85C5F616C7B}"/>
    <dgm:cxn modelId="{16E0636C-939B-408F-BAC4-C8BF57DE9899}" srcId="{2EE9FD9B-7C41-46E6-A2EC-AE21F5F18B08}" destId="{FB1DE0A9-70ED-4C45-9B22-050C3AF1FF71}" srcOrd="4" destOrd="0" parTransId="{9A02B15F-7EFD-48F7-9F19-725E25D6F1AC}" sibTransId="{154E2900-76AD-4C01-969B-AB275989AA96}"/>
    <dgm:cxn modelId="{DBE056CA-6E4F-433C-8011-7E1080D31481}" srcId="{2EE9FD9B-7C41-46E6-A2EC-AE21F5F18B08}" destId="{C01B194D-3469-49BA-B290-476A74FDD875}" srcOrd="2" destOrd="0" parTransId="{196C5F82-87C4-4646-BA4A-0ECAF14CF8AC}" sibTransId="{05E6CB26-1332-4145-A6C0-E4227A65A6B9}"/>
    <dgm:cxn modelId="{BA69D549-D37E-4505-8E20-EFA5130B360E}" type="presOf" srcId="{FB1DE0A9-70ED-4C45-9B22-050C3AF1FF71}" destId="{3E77B7DA-D8DC-4DAD-AF8A-A211D1AE4FB7}" srcOrd="0" destOrd="0" presId="urn:microsoft.com/office/officeart/2008/layout/VerticalCurvedList"/>
    <dgm:cxn modelId="{207FE9D4-F545-4C5F-B605-65590DF8F883}" type="presOf" srcId="{61677B8F-A053-4D07-BE56-DCB8D0401889}" destId="{EF2A5453-A7DF-45E7-AA92-30B2A005D13D}" srcOrd="0" destOrd="0" presId="urn:microsoft.com/office/officeart/2008/layout/VerticalCurvedList"/>
    <dgm:cxn modelId="{29C54577-965B-45F2-AFFB-85308011ECD0}" type="presParOf" srcId="{8DBFE66A-A6CD-45D4-ACD2-B26E5379E29F}" destId="{C8E5A04D-0A14-4BEE-8B08-B42C22513F52}" srcOrd="0" destOrd="0" presId="urn:microsoft.com/office/officeart/2008/layout/VerticalCurvedList"/>
    <dgm:cxn modelId="{04C230F0-3A44-459B-8136-4C1745350225}" type="presParOf" srcId="{C8E5A04D-0A14-4BEE-8B08-B42C22513F52}" destId="{0780F6DE-29D8-4BC3-9E36-43853B17C91C}" srcOrd="0" destOrd="0" presId="urn:microsoft.com/office/officeart/2008/layout/VerticalCurvedList"/>
    <dgm:cxn modelId="{D2728008-DA18-4CCC-B9E9-EA054BA9CA72}" type="presParOf" srcId="{0780F6DE-29D8-4BC3-9E36-43853B17C91C}" destId="{C6FABE17-669E-41FA-8AD0-1EB90ECF6634}" srcOrd="0" destOrd="0" presId="urn:microsoft.com/office/officeart/2008/layout/VerticalCurvedList"/>
    <dgm:cxn modelId="{46603275-0FDB-46EF-B82A-40735AF9EF61}" type="presParOf" srcId="{0780F6DE-29D8-4BC3-9E36-43853B17C91C}" destId="{D56B0D66-F050-40CB-B967-ACABBE04A7B1}" srcOrd="1" destOrd="0" presId="urn:microsoft.com/office/officeart/2008/layout/VerticalCurvedList"/>
    <dgm:cxn modelId="{28280D06-6619-4AE1-8FC4-0D41CAEA0F55}" type="presParOf" srcId="{0780F6DE-29D8-4BC3-9E36-43853B17C91C}" destId="{F3D98913-4455-4B54-A002-BE5F17B80AB6}" srcOrd="2" destOrd="0" presId="urn:microsoft.com/office/officeart/2008/layout/VerticalCurvedList"/>
    <dgm:cxn modelId="{897ABBD8-9602-4D03-86FD-9712BC07E964}" type="presParOf" srcId="{0780F6DE-29D8-4BC3-9E36-43853B17C91C}" destId="{60921E31-C74B-4313-AECB-53838C86D8E0}" srcOrd="3" destOrd="0" presId="urn:microsoft.com/office/officeart/2008/layout/VerticalCurvedList"/>
    <dgm:cxn modelId="{C7C2CD23-BE7A-4357-B209-C585B82EFF36}" type="presParOf" srcId="{C8E5A04D-0A14-4BEE-8B08-B42C22513F52}" destId="{3A01A6E4-77C4-4638-80EA-D2B85BD2158E}" srcOrd="1" destOrd="0" presId="urn:microsoft.com/office/officeart/2008/layout/VerticalCurvedList"/>
    <dgm:cxn modelId="{E536B0BD-1469-4671-9E88-94F2FA3E2588}" type="presParOf" srcId="{C8E5A04D-0A14-4BEE-8B08-B42C22513F52}" destId="{9C5F4B97-A699-4A8C-8F67-FFB55C7AFEAA}" srcOrd="2" destOrd="0" presId="urn:microsoft.com/office/officeart/2008/layout/VerticalCurvedList"/>
    <dgm:cxn modelId="{E4F78D7A-65D4-466F-ACED-477D8A3AC081}" type="presParOf" srcId="{9C5F4B97-A699-4A8C-8F67-FFB55C7AFEAA}" destId="{A5B89A9C-BDB0-42F5-9D9F-11796EE9B0CE}" srcOrd="0" destOrd="0" presId="urn:microsoft.com/office/officeart/2008/layout/VerticalCurvedList"/>
    <dgm:cxn modelId="{D595ED13-ABD5-42AD-A989-17A6474ADD0C}" type="presParOf" srcId="{C8E5A04D-0A14-4BEE-8B08-B42C22513F52}" destId="{F55622CE-DB73-4DB5-85D8-DAA638C51BD1}" srcOrd="3" destOrd="0" presId="urn:microsoft.com/office/officeart/2008/layout/VerticalCurvedList"/>
    <dgm:cxn modelId="{3ED1A44E-E9DE-46F0-B546-3D0701F863FB}" type="presParOf" srcId="{C8E5A04D-0A14-4BEE-8B08-B42C22513F52}" destId="{09069B67-00DD-4015-8AC0-0D1C871D71DA}" srcOrd="4" destOrd="0" presId="urn:microsoft.com/office/officeart/2008/layout/VerticalCurvedList"/>
    <dgm:cxn modelId="{35B195BB-774F-4A93-81BB-7F8AA387E8D3}" type="presParOf" srcId="{09069B67-00DD-4015-8AC0-0D1C871D71DA}" destId="{BE3AC5E9-060B-4E48-BE10-65950A83B918}" srcOrd="0" destOrd="0" presId="urn:microsoft.com/office/officeart/2008/layout/VerticalCurvedList"/>
    <dgm:cxn modelId="{D9B74797-E3E5-4678-9C6F-7282C66B85BD}" type="presParOf" srcId="{C8E5A04D-0A14-4BEE-8B08-B42C22513F52}" destId="{FEDEB74D-C11A-41FA-9380-F5692A8D815B}" srcOrd="5" destOrd="0" presId="urn:microsoft.com/office/officeart/2008/layout/VerticalCurvedList"/>
    <dgm:cxn modelId="{852AE5FB-AB94-42DC-8A56-9DFA472E41A9}" type="presParOf" srcId="{C8E5A04D-0A14-4BEE-8B08-B42C22513F52}" destId="{75FD41F9-F6A3-4250-9590-240D734EDD3D}" srcOrd="6" destOrd="0" presId="urn:microsoft.com/office/officeart/2008/layout/VerticalCurvedList"/>
    <dgm:cxn modelId="{E7DA426B-BE95-4635-B9AF-88C396B8AD84}" type="presParOf" srcId="{75FD41F9-F6A3-4250-9590-240D734EDD3D}" destId="{D2ECF695-0CAC-4075-8049-993FFEEA98A6}" srcOrd="0" destOrd="0" presId="urn:microsoft.com/office/officeart/2008/layout/VerticalCurvedList"/>
    <dgm:cxn modelId="{4FFFD1CC-F143-481D-85C6-63313EC3353D}" type="presParOf" srcId="{C8E5A04D-0A14-4BEE-8B08-B42C22513F52}" destId="{EF2A5453-A7DF-45E7-AA92-30B2A005D13D}" srcOrd="7" destOrd="0" presId="urn:microsoft.com/office/officeart/2008/layout/VerticalCurvedList"/>
    <dgm:cxn modelId="{31313593-3E4C-403F-A4D1-D556CEC6FDBE}" type="presParOf" srcId="{C8E5A04D-0A14-4BEE-8B08-B42C22513F52}" destId="{26248DB8-F675-4446-9CE6-9F6A2CE506FB}" srcOrd="8" destOrd="0" presId="urn:microsoft.com/office/officeart/2008/layout/VerticalCurvedList"/>
    <dgm:cxn modelId="{885F75A8-0FD6-4306-823E-87AFE0627D14}" type="presParOf" srcId="{26248DB8-F675-4446-9CE6-9F6A2CE506FB}" destId="{0B86A749-680F-4BE3-A810-9EF11BEEC084}" srcOrd="0" destOrd="0" presId="urn:microsoft.com/office/officeart/2008/layout/VerticalCurvedList"/>
    <dgm:cxn modelId="{A3ADB1D4-98A7-488D-A38B-F5F88B90A754}" type="presParOf" srcId="{C8E5A04D-0A14-4BEE-8B08-B42C22513F52}" destId="{3E77B7DA-D8DC-4DAD-AF8A-A211D1AE4FB7}" srcOrd="9" destOrd="0" presId="urn:microsoft.com/office/officeart/2008/layout/VerticalCurvedList"/>
    <dgm:cxn modelId="{FD1C28E2-7282-4085-A9D8-EB0099EC59B9}" type="presParOf" srcId="{C8E5A04D-0A14-4BEE-8B08-B42C22513F52}" destId="{F3036696-3D1A-4EB6-A308-DCDCC78DDD2F}" srcOrd="10" destOrd="0" presId="urn:microsoft.com/office/officeart/2008/layout/VerticalCurvedList"/>
    <dgm:cxn modelId="{8CFD503E-D449-4D88-B54F-BBCEF36787AF}" type="presParOf" srcId="{F3036696-3D1A-4EB6-A308-DCDCC78DDD2F}" destId="{F2919659-E8F6-4D5E-9461-33D32183608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33BDA7-10DE-4033-BA22-40DA97CADDA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6BA5EB5-0868-4A22-95C9-004DD09AF6EB}">
      <dgm:prSet phldrT="[Texto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dirty="0" smtClean="0"/>
            <a:t>Radicar en la Comunidad Autónoma de Extremadura</a:t>
          </a:r>
          <a:endParaRPr lang="es-ES" dirty="0"/>
        </a:p>
      </dgm:t>
    </dgm:pt>
    <dgm:pt modelId="{AB6D302E-DC36-4C65-B0FB-53856C721FBA}" type="parTrans" cxnId="{77B6DF14-6F44-43A4-AA45-0EE20ADF9365}">
      <dgm:prSet/>
      <dgm:spPr/>
      <dgm:t>
        <a:bodyPr/>
        <a:lstStyle/>
        <a:p>
          <a:endParaRPr lang="es-ES"/>
        </a:p>
      </dgm:t>
    </dgm:pt>
    <dgm:pt modelId="{68AFCD11-6C16-4155-8624-D9984512C13B}" type="sibTrans" cxnId="{77B6DF14-6F44-43A4-AA45-0EE20ADF9365}">
      <dgm:prSet/>
      <dgm:spPr/>
      <dgm:t>
        <a:bodyPr/>
        <a:lstStyle/>
        <a:p>
          <a:endParaRPr lang="es-ES"/>
        </a:p>
      </dgm:t>
    </dgm:pt>
    <dgm:pt modelId="{A039CBE2-27BF-417D-B2A8-6DEB60114020}">
      <dgm:prSet phldrT="[Texto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dirty="0" smtClean="0"/>
            <a:t>Estar en situación de alta </a:t>
          </a:r>
          <a:r>
            <a:rPr lang="es-ES" dirty="0" smtClean="0"/>
            <a:t>en algún Código de Cuenta de Cotización de la Seguridad Social que corresponda a las provincias de Cáceres o Badajoz</a:t>
          </a:r>
          <a:endParaRPr lang="es-ES" dirty="0"/>
        </a:p>
      </dgm:t>
    </dgm:pt>
    <dgm:pt modelId="{DA10BDC0-FA7C-414C-BF35-C8C963373440}" type="parTrans" cxnId="{34ED986E-CF52-42AC-A049-9111D655F159}">
      <dgm:prSet/>
      <dgm:spPr/>
      <dgm:t>
        <a:bodyPr/>
        <a:lstStyle/>
        <a:p>
          <a:endParaRPr lang="es-ES"/>
        </a:p>
      </dgm:t>
    </dgm:pt>
    <dgm:pt modelId="{2A32E9ED-7B86-4B3A-B53A-95F30E01A8E6}" type="sibTrans" cxnId="{34ED986E-CF52-42AC-A049-9111D655F159}">
      <dgm:prSet/>
      <dgm:spPr/>
      <dgm:t>
        <a:bodyPr/>
        <a:lstStyle/>
        <a:p>
          <a:endParaRPr lang="es-ES"/>
        </a:p>
      </dgm:t>
    </dgm:pt>
    <dgm:pt modelId="{55B2949F-DC71-4C8D-9E92-F63E25150F12}">
      <dgm:prSet phldrT="[Texto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dirty="0" smtClean="0"/>
            <a:t>No haber sido ocupado en los seis meses anteriores a la fecha de la contratación, por personas con misma titulación y hubieran causado baja no voluntaria en la empresa</a:t>
          </a:r>
          <a:endParaRPr lang="es-ES" dirty="0"/>
        </a:p>
      </dgm:t>
    </dgm:pt>
    <dgm:pt modelId="{556D21B5-F5D1-4BF9-B17E-5E9681EB0A66}" type="parTrans" cxnId="{9AD0D6F7-E16C-4AE1-98BA-44D2BC3C03D9}">
      <dgm:prSet/>
      <dgm:spPr/>
      <dgm:t>
        <a:bodyPr/>
        <a:lstStyle/>
        <a:p>
          <a:endParaRPr lang="es-ES"/>
        </a:p>
      </dgm:t>
    </dgm:pt>
    <dgm:pt modelId="{AC2B1B6C-1DFF-4A83-9DE2-01282511AFE1}" type="sibTrans" cxnId="{9AD0D6F7-E16C-4AE1-98BA-44D2BC3C03D9}">
      <dgm:prSet/>
      <dgm:spPr/>
      <dgm:t>
        <a:bodyPr/>
        <a:lstStyle/>
        <a:p>
          <a:endParaRPr lang="es-ES"/>
        </a:p>
      </dgm:t>
    </dgm:pt>
    <dgm:pt modelId="{EC90EF05-B453-4BA5-BA6D-8361A6F073BA}" type="pres">
      <dgm:prSet presAssocID="{8733BDA7-10DE-4033-BA22-40DA97CADDA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53FD14A3-1A45-4761-AE9F-53E7F14FBCA0}" type="pres">
      <dgm:prSet presAssocID="{8733BDA7-10DE-4033-BA22-40DA97CADDA7}" presName="Name1" presStyleCnt="0"/>
      <dgm:spPr/>
    </dgm:pt>
    <dgm:pt modelId="{20B2EA7C-329A-40A8-9E93-EBC10E7A027B}" type="pres">
      <dgm:prSet presAssocID="{8733BDA7-10DE-4033-BA22-40DA97CADDA7}" presName="cycle" presStyleCnt="0"/>
      <dgm:spPr/>
    </dgm:pt>
    <dgm:pt modelId="{DFC928D0-DA10-4EBA-AE3E-B871BC8AD4EC}" type="pres">
      <dgm:prSet presAssocID="{8733BDA7-10DE-4033-BA22-40DA97CADDA7}" presName="srcNode" presStyleLbl="node1" presStyleIdx="0" presStyleCnt="3"/>
      <dgm:spPr/>
    </dgm:pt>
    <dgm:pt modelId="{AF931068-22BB-4749-BA01-4DE8BFE4BC6B}" type="pres">
      <dgm:prSet presAssocID="{8733BDA7-10DE-4033-BA22-40DA97CADDA7}" presName="conn" presStyleLbl="parChTrans1D2" presStyleIdx="0" presStyleCnt="1"/>
      <dgm:spPr/>
      <dgm:t>
        <a:bodyPr/>
        <a:lstStyle/>
        <a:p>
          <a:endParaRPr lang="es-ES"/>
        </a:p>
      </dgm:t>
    </dgm:pt>
    <dgm:pt modelId="{F89D292E-0727-4680-8DA6-C03DA53FBF75}" type="pres">
      <dgm:prSet presAssocID="{8733BDA7-10DE-4033-BA22-40DA97CADDA7}" presName="extraNode" presStyleLbl="node1" presStyleIdx="0" presStyleCnt="3"/>
      <dgm:spPr/>
    </dgm:pt>
    <dgm:pt modelId="{7F33D9BA-CEEF-4FD6-8FA9-F5EB36DC9F47}" type="pres">
      <dgm:prSet presAssocID="{8733BDA7-10DE-4033-BA22-40DA97CADDA7}" presName="dstNode" presStyleLbl="node1" presStyleIdx="0" presStyleCnt="3"/>
      <dgm:spPr/>
    </dgm:pt>
    <dgm:pt modelId="{137C958A-94D1-473D-BE65-44C0693B275B}" type="pres">
      <dgm:prSet presAssocID="{E6BA5EB5-0868-4A22-95C9-004DD09AF6E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B4E642-BC67-4B9E-9F38-C3F7CAA1DDB9}" type="pres">
      <dgm:prSet presAssocID="{E6BA5EB5-0868-4A22-95C9-004DD09AF6EB}" presName="accent_1" presStyleCnt="0"/>
      <dgm:spPr/>
    </dgm:pt>
    <dgm:pt modelId="{6B0E8694-A20C-4479-AB08-CE42EC447ADD}" type="pres">
      <dgm:prSet presAssocID="{E6BA5EB5-0868-4A22-95C9-004DD09AF6EB}" presName="accentRepeatNode" presStyleLbl="solidFgAcc1" presStyleIdx="0" presStyleCnt="3"/>
      <dgm:spPr/>
    </dgm:pt>
    <dgm:pt modelId="{6C8657DF-8FA8-4D3E-982D-586D5945A8EC}" type="pres">
      <dgm:prSet presAssocID="{A039CBE2-27BF-417D-B2A8-6DEB60114020}" presName="text_2" presStyleLbl="node1" presStyleIdx="1" presStyleCnt="3" custScaleY="14179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A98E10B-C61F-47CA-B5B5-75D41602D25C}" type="pres">
      <dgm:prSet presAssocID="{A039CBE2-27BF-417D-B2A8-6DEB60114020}" presName="accent_2" presStyleCnt="0"/>
      <dgm:spPr/>
    </dgm:pt>
    <dgm:pt modelId="{1055B190-9A89-42B4-87C2-59E0AA97D683}" type="pres">
      <dgm:prSet presAssocID="{A039CBE2-27BF-417D-B2A8-6DEB60114020}" presName="accentRepeatNode" presStyleLbl="solidFgAcc1" presStyleIdx="1" presStyleCnt="3"/>
      <dgm:spPr/>
    </dgm:pt>
    <dgm:pt modelId="{3E0D753E-9F98-4BD4-8EEC-80600BFCD303}" type="pres">
      <dgm:prSet presAssocID="{55B2949F-DC71-4C8D-9E92-F63E25150F12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62EB8B5-C510-48A2-A893-9E98BA9DD07A}" type="pres">
      <dgm:prSet presAssocID="{55B2949F-DC71-4C8D-9E92-F63E25150F12}" presName="accent_3" presStyleCnt="0"/>
      <dgm:spPr/>
    </dgm:pt>
    <dgm:pt modelId="{C02B1540-EB9F-4539-BC60-9FEE7145FFFF}" type="pres">
      <dgm:prSet presAssocID="{55B2949F-DC71-4C8D-9E92-F63E25150F12}" presName="accentRepeatNode" presStyleLbl="solidFgAcc1" presStyleIdx="2" presStyleCnt="3"/>
      <dgm:spPr/>
    </dgm:pt>
  </dgm:ptLst>
  <dgm:cxnLst>
    <dgm:cxn modelId="{192DA295-353F-4DEA-83EE-093AF160AFF3}" type="presOf" srcId="{55B2949F-DC71-4C8D-9E92-F63E25150F12}" destId="{3E0D753E-9F98-4BD4-8EEC-80600BFCD303}" srcOrd="0" destOrd="0" presId="urn:microsoft.com/office/officeart/2008/layout/VerticalCurvedList"/>
    <dgm:cxn modelId="{9AD0D6F7-E16C-4AE1-98BA-44D2BC3C03D9}" srcId="{8733BDA7-10DE-4033-BA22-40DA97CADDA7}" destId="{55B2949F-DC71-4C8D-9E92-F63E25150F12}" srcOrd="2" destOrd="0" parTransId="{556D21B5-F5D1-4BF9-B17E-5E9681EB0A66}" sibTransId="{AC2B1B6C-1DFF-4A83-9DE2-01282511AFE1}"/>
    <dgm:cxn modelId="{F07E1FAC-F9CD-423F-A0D6-8B4BD7FF9517}" type="presOf" srcId="{68AFCD11-6C16-4155-8624-D9984512C13B}" destId="{AF931068-22BB-4749-BA01-4DE8BFE4BC6B}" srcOrd="0" destOrd="0" presId="urn:microsoft.com/office/officeart/2008/layout/VerticalCurvedList"/>
    <dgm:cxn modelId="{190D5C68-8985-4A83-B6C0-1B616EE3F63F}" type="presOf" srcId="{A039CBE2-27BF-417D-B2A8-6DEB60114020}" destId="{6C8657DF-8FA8-4D3E-982D-586D5945A8EC}" srcOrd="0" destOrd="0" presId="urn:microsoft.com/office/officeart/2008/layout/VerticalCurvedList"/>
    <dgm:cxn modelId="{98634352-E03F-42A7-B820-7545757DC3C4}" type="presOf" srcId="{E6BA5EB5-0868-4A22-95C9-004DD09AF6EB}" destId="{137C958A-94D1-473D-BE65-44C0693B275B}" srcOrd="0" destOrd="0" presId="urn:microsoft.com/office/officeart/2008/layout/VerticalCurvedList"/>
    <dgm:cxn modelId="{34ED986E-CF52-42AC-A049-9111D655F159}" srcId="{8733BDA7-10DE-4033-BA22-40DA97CADDA7}" destId="{A039CBE2-27BF-417D-B2A8-6DEB60114020}" srcOrd="1" destOrd="0" parTransId="{DA10BDC0-FA7C-414C-BF35-C8C963373440}" sibTransId="{2A32E9ED-7B86-4B3A-B53A-95F30E01A8E6}"/>
    <dgm:cxn modelId="{77B6DF14-6F44-43A4-AA45-0EE20ADF9365}" srcId="{8733BDA7-10DE-4033-BA22-40DA97CADDA7}" destId="{E6BA5EB5-0868-4A22-95C9-004DD09AF6EB}" srcOrd="0" destOrd="0" parTransId="{AB6D302E-DC36-4C65-B0FB-53856C721FBA}" sibTransId="{68AFCD11-6C16-4155-8624-D9984512C13B}"/>
    <dgm:cxn modelId="{A95073B6-9231-4A84-9D65-053FFFC65E7D}" type="presOf" srcId="{8733BDA7-10DE-4033-BA22-40DA97CADDA7}" destId="{EC90EF05-B453-4BA5-BA6D-8361A6F073BA}" srcOrd="0" destOrd="0" presId="urn:microsoft.com/office/officeart/2008/layout/VerticalCurvedList"/>
    <dgm:cxn modelId="{081801A2-8239-4C7B-A94B-F7ACBF2F5265}" type="presParOf" srcId="{EC90EF05-B453-4BA5-BA6D-8361A6F073BA}" destId="{53FD14A3-1A45-4761-AE9F-53E7F14FBCA0}" srcOrd="0" destOrd="0" presId="urn:microsoft.com/office/officeart/2008/layout/VerticalCurvedList"/>
    <dgm:cxn modelId="{287A649E-EE3C-453A-A438-C8415CBF6CF2}" type="presParOf" srcId="{53FD14A3-1A45-4761-AE9F-53E7F14FBCA0}" destId="{20B2EA7C-329A-40A8-9E93-EBC10E7A027B}" srcOrd="0" destOrd="0" presId="urn:microsoft.com/office/officeart/2008/layout/VerticalCurvedList"/>
    <dgm:cxn modelId="{51F855D6-2EE1-443B-B7E1-F9012A112591}" type="presParOf" srcId="{20B2EA7C-329A-40A8-9E93-EBC10E7A027B}" destId="{DFC928D0-DA10-4EBA-AE3E-B871BC8AD4EC}" srcOrd="0" destOrd="0" presId="urn:microsoft.com/office/officeart/2008/layout/VerticalCurvedList"/>
    <dgm:cxn modelId="{5ADD6917-937B-4859-B8DB-2BF5AB910C66}" type="presParOf" srcId="{20B2EA7C-329A-40A8-9E93-EBC10E7A027B}" destId="{AF931068-22BB-4749-BA01-4DE8BFE4BC6B}" srcOrd="1" destOrd="0" presId="urn:microsoft.com/office/officeart/2008/layout/VerticalCurvedList"/>
    <dgm:cxn modelId="{BF372939-F294-4E06-A7B6-2754CC59C40B}" type="presParOf" srcId="{20B2EA7C-329A-40A8-9E93-EBC10E7A027B}" destId="{F89D292E-0727-4680-8DA6-C03DA53FBF75}" srcOrd="2" destOrd="0" presId="urn:microsoft.com/office/officeart/2008/layout/VerticalCurvedList"/>
    <dgm:cxn modelId="{FC63BB16-A0BE-477C-9BD4-85E956AF5216}" type="presParOf" srcId="{20B2EA7C-329A-40A8-9E93-EBC10E7A027B}" destId="{7F33D9BA-CEEF-4FD6-8FA9-F5EB36DC9F47}" srcOrd="3" destOrd="0" presId="urn:microsoft.com/office/officeart/2008/layout/VerticalCurvedList"/>
    <dgm:cxn modelId="{91038537-C537-4BA9-8A24-05E7AEB1575D}" type="presParOf" srcId="{53FD14A3-1A45-4761-AE9F-53E7F14FBCA0}" destId="{137C958A-94D1-473D-BE65-44C0693B275B}" srcOrd="1" destOrd="0" presId="urn:microsoft.com/office/officeart/2008/layout/VerticalCurvedList"/>
    <dgm:cxn modelId="{4898AC76-9D76-40BC-A752-DD71DD6F97D7}" type="presParOf" srcId="{53FD14A3-1A45-4761-AE9F-53E7F14FBCA0}" destId="{58B4E642-BC67-4B9E-9F38-C3F7CAA1DDB9}" srcOrd="2" destOrd="0" presId="urn:microsoft.com/office/officeart/2008/layout/VerticalCurvedList"/>
    <dgm:cxn modelId="{0765346D-1A67-40A0-95ED-1C07E814E78F}" type="presParOf" srcId="{58B4E642-BC67-4B9E-9F38-C3F7CAA1DDB9}" destId="{6B0E8694-A20C-4479-AB08-CE42EC447ADD}" srcOrd="0" destOrd="0" presId="urn:microsoft.com/office/officeart/2008/layout/VerticalCurvedList"/>
    <dgm:cxn modelId="{86403B2F-61B5-4EBB-BA7F-2073D9BC3778}" type="presParOf" srcId="{53FD14A3-1A45-4761-AE9F-53E7F14FBCA0}" destId="{6C8657DF-8FA8-4D3E-982D-586D5945A8EC}" srcOrd="3" destOrd="0" presId="urn:microsoft.com/office/officeart/2008/layout/VerticalCurvedList"/>
    <dgm:cxn modelId="{50D1BA97-2549-460B-9F7D-4F2B71BE15F9}" type="presParOf" srcId="{53FD14A3-1A45-4761-AE9F-53E7F14FBCA0}" destId="{9A98E10B-C61F-47CA-B5B5-75D41602D25C}" srcOrd="4" destOrd="0" presId="urn:microsoft.com/office/officeart/2008/layout/VerticalCurvedList"/>
    <dgm:cxn modelId="{CB12C143-3586-49F9-A478-B3721EB2CE86}" type="presParOf" srcId="{9A98E10B-C61F-47CA-B5B5-75D41602D25C}" destId="{1055B190-9A89-42B4-87C2-59E0AA97D683}" srcOrd="0" destOrd="0" presId="urn:microsoft.com/office/officeart/2008/layout/VerticalCurvedList"/>
    <dgm:cxn modelId="{732A0E83-2A18-49AD-A1A9-A98A9A616BDE}" type="presParOf" srcId="{53FD14A3-1A45-4761-AE9F-53E7F14FBCA0}" destId="{3E0D753E-9F98-4BD4-8EEC-80600BFCD303}" srcOrd="5" destOrd="0" presId="urn:microsoft.com/office/officeart/2008/layout/VerticalCurvedList"/>
    <dgm:cxn modelId="{CA7E598C-CAB4-4611-9213-AE500007244B}" type="presParOf" srcId="{53FD14A3-1A45-4761-AE9F-53E7F14FBCA0}" destId="{A62EB8B5-C510-48A2-A893-9E98BA9DD07A}" srcOrd="6" destOrd="0" presId="urn:microsoft.com/office/officeart/2008/layout/VerticalCurvedList"/>
    <dgm:cxn modelId="{637E2F4B-B2B2-48F3-950A-7284BD3EC052}" type="presParOf" srcId="{A62EB8B5-C510-48A2-A893-9E98BA9DD07A}" destId="{C02B1540-EB9F-4539-BC60-9FEE7145FFF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4BAF69-2AF2-4389-98AB-D0F1A2C627B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043BCD2-1442-40F9-B15A-C36D98B98DD5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sz="2000" dirty="0" smtClean="0">
              <a:solidFill>
                <a:schemeClr val="bg1"/>
              </a:solidFill>
            </a:rPr>
            <a:t>Haber superado con evaluación positiva la totalidad del itinerario formativo</a:t>
          </a:r>
          <a:endParaRPr lang="es-ES" sz="2000" dirty="0">
            <a:solidFill>
              <a:srgbClr val="C00000"/>
            </a:solidFill>
          </a:endParaRPr>
        </a:p>
      </dgm:t>
    </dgm:pt>
    <dgm:pt modelId="{AF232290-B49A-4744-A045-C007430DA1BA}" type="parTrans" cxnId="{A42674CB-894A-4E95-9FCC-270F1B523D18}">
      <dgm:prSet/>
      <dgm:spPr/>
      <dgm:t>
        <a:bodyPr/>
        <a:lstStyle/>
        <a:p>
          <a:endParaRPr lang="es-ES"/>
        </a:p>
      </dgm:t>
    </dgm:pt>
    <dgm:pt modelId="{424DEA80-E2D9-42C7-AD0A-02C389CC2A2C}" type="sibTrans" cxnId="{A42674CB-894A-4E95-9FCC-270F1B523D18}">
      <dgm:prSet/>
      <dgm:spPr/>
      <dgm:t>
        <a:bodyPr/>
        <a:lstStyle/>
        <a:p>
          <a:endParaRPr lang="es-ES"/>
        </a:p>
      </dgm:t>
    </dgm:pt>
    <dgm:pt modelId="{7F0E62A4-5B60-46DD-BDBA-849739A4D365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sz="2000" dirty="0" smtClean="0"/>
            <a:t>Duración contrato: </a:t>
          </a:r>
          <a:r>
            <a:rPr lang="es-ES_tradnl" sz="2000" b="1" dirty="0" smtClean="0"/>
            <a:t>6 meses</a:t>
          </a:r>
          <a:endParaRPr lang="es-ES" sz="2000" b="1" dirty="0"/>
        </a:p>
      </dgm:t>
    </dgm:pt>
    <dgm:pt modelId="{4EB5228E-980E-4D61-B590-6F2B0ACDE14A}" type="parTrans" cxnId="{724DA9BF-A89B-47C7-B686-FB5E1C41218F}">
      <dgm:prSet/>
      <dgm:spPr/>
      <dgm:t>
        <a:bodyPr/>
        <a:lstStyle/>
        <a:p>
          <a:endParaRPr lang="es-ES"/>
        </a:p>
      </dgm:t>
    </dgm:pt>
    <dgm:pt modelId="{4AE9E5BA-036D-46A2-87E7-C74B4468F6B8}" type="sibTrans" cxnId="{724DA9BF-A89B-47C7-B686-FB5E1C41218F}">
      <dgm:prSet/>
      <dgm:spPr/>
      <dgm:t>
        <a:bodyPr/>
        <a:lstStyle/>
        <a:p>
          <a:endParaRPr lang="es-ES"/>
        </a:p>
      </dgm:t>
    </dgm:pt>
    <dgm:pt modelId="{C2FDC0EA-8B5D-415C-9D97-22A0AB8FE1FC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sz="2000" b="1" dirty="0" smtClean="0"/>
            <a:t>Jornada completa</a:t>
          </a:r>
          <a:endParaRPr lang="es-ES" sz="2000" b="1" dirty="0">
            <a:solidFill>
              <a:srgbClr val="C00000"/>
            </a:solidFill>
          </a:endParaRPr>
        </a:p>
      </dgm:t>
    </dgm:pt>
    <dgm:pt modelId="{CD7F2FCA-9DFF-4674-B41A-E6441E4393E9}" type="parTrans" cxnId="{1B9F2447-0155-4005-846C-B1F5E8DA7B5A}">
      <dgm:prSet/>
      <dgm:spPr/>
      <dgm:t>
        <a:bodyPr/>
        <a:lstStyle/>
        <a:p>
          <a:endParaRPr lang="es-ES"/>
        </a:p>
      </dgm:t>
    </dgm:pt>
    <dgm:pt modelId="{35649D5E-767B-44C9-9C08-21A2824E3521}" type="sibTrans" cxnId="{1B9F2447-0155-4005-846C-B1F5E8DA7B5A}">
      <dgm:prSet/>
      <dgm:spPr/>
      <dgm:t>
        <a:bodyPr/>
        <a:lstStyle/>
        <a:p>
          <a:endParaRPr lang="es-ES"/>
        </a:p>
      </dgm:t>
    </dgm:pt>
    <dgm:pt modelId="{488E1C4C-746B-4973-8057-8C22E244491F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_tradnl" sz="2000" dirty="0" smtClean="0">
              <a:solidFill>
                <a:schemeClr val="bg1"/>
              </a:solidFill>
            </a:rPr>
            <a:t>Fecha de inicio contratos: En los </a:t>
          </a:r>
          <a:r>
            <a:rPr lang="es-ES_tradnl" sz="2000" b="1" dirty="0" smtClean="0">
              <a:solidFill>
                <a:schemeClr val="bg1"/>
              </a:solidFill>
            </a:rPr>
            <a:t>tres meses</a:t>
          </a:r>
          <a:r>
            <a:rPr lang="es-ES_tradnl" sz="2000" dirty="0" smtClean="0">
              <a:solidFill>
                <a:schemeClr val="bg1"/>
              </a:solidFill>
            </a:rPr>
            <a:t> desde la finalización del proyecto. </a:t>
          </a:r>
          <a:endParaRPr lang="es-ES" sz="2000" dirty="0">
            <a:solidFill>
              <a:schemeClr val="bg1"/>
            </a:solidFill>
          </a:endParaRPr>
        </a:p>
      </dgm:t>
    </dgm:pt>
    <dgm:pt modelId="{3EC04ED6-2399-4162-81B7-F91BA915D2E4}" type="parTrans" cxnId="{95C9123F-8829-4839-9D2D-7BC73D9F1A27}">
      <dgm:prSet/>
      <dgm:spPr/>
      <dgm:t>
        <a:bodyPr/>
        <a:lstStyle/>
        <a:p>
          <a:endParaRPr lang="es-ES"/>
        </a:p>
      </dgm:t>
    </dgm:pt>
    <dgm:pt modelId="{75642C03-8B23-48B4-9B6A-1DE5A00ECF08}" type="sibTrans" cxnId="{95C9123F-8829-4839-9D2D-7BC73D9F1A27}">
      <dgm:prSet/>
      <dgm:spPr/>
      <dgm:t>
        <a:bodyPr/>
        <a:lstStyle/>
        <a:p>
          <a:endParaRPr lang="es-ES"/>
        </a:p>
      </dgm:t>
    </dgm:pt>
    <dgm:pt modelId="{9909DA4B-0500-4DDE-8885-A9A75EBA08AE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sz="2000" dirty="0" smtClean="0">
              <a:solidFill>
                <a:schemeClr val="bg1"/>
              </a:solidFill>
            </a:rPr>
            <a:t>En ocupaciones relacionadas con </a:t>
          </a:r>
          <a:r>
            <a:rPr lang="es-ES" sz="2000" b="1" dirty="0" smtClean="0">
              <a:solidFill>
                <a:schemeClr val="bg1"/>
              </a:solidFill>
            </a:rPr>
            <a:t>la familia profesional</a:t>
          </a:r>
          <a:r>
            <a:rPr lang="es-ES" sz="2000" dirty="0" smtClean="0">
              <a:solidFill>
                <a:schemeClr val="bg1"/>
              </a:solidFill>
            </a:rPr>
            <a:t> a la que pertenezca la especialidad formativa</a:t>
          </a:r>
          <a:endParaRPr lang="es-ES" sz="2000" dirty="0">
            <a:solidFill>
              <a:schemeClr val="bg1"/>
            </a:solidFill>
          </a:endParaRPr>
        </a:p>
      </dgm:t>
    </dgm:pt>
    <dgm:pt modelId="{5A7DB53D-DE01-4772-9E15-4F6DE94295BC}" type="parTrans" cxnId="{D1656130-FECF-417C-B638-1AE994BA9A3C}">
      <dgm:prSet/>
      <dgm:spPr/>
      <dgm:t>
        <a:bodyPr/>
        <a:lstStyle/>
        <a:p>
          <a:endParaRPr lang="es-ES"/>
        </a:p>
      </dgm:t>
    </dgm:pt>
    <dgm:pt modelId="{A1291E25-27E7-4992-8566-429A02E94B09}" type="sibTrans" cxnId="{D1656130-FECF-417C-B638-1AE994BA9A3C}">
      <dgm:prSet/>
      <dgm:spPr/>
      <dgm:t>
        <a:bodyPr/>
        <a:lstStyle/>
        <a:p>
          <a:endParaRPr lang="es-ES"/>
        </a:p>
      </dgm:t>
    </dgm:pt>
    <dgm:pt modelId="{6BAE929B-403C-44C4-8BC7-D6E0FD110E7C}" type="pres">
      <dgm:prSet presAssocID="{EE4BAF69-2AF2-4389-98AB-D0F1A2C627B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879BF4A-799E-43CD-A20F-543AD3D76A38}" type="pres">
      <dgm:prSet presAssocID="{488E1C4C-746B-4973-8057-8C22E244491F}" presName="parentLin" presStyleCnt="0"/>
      <dgm:spPr/>
    </dgm:pt>
    <dgm:pt modelId="{32667105-60F1-4B73-AD3F-AA14A3000137}" type="pres">
      <dgm:prSet presAssocID="{488E1C4C-746B-4973-8057-8C22E244491F}" presName="parentLeftMargin" presStyleLbl="node1" presStyleIdx="0" presStyleCnt="5"/>
      <dgm:spPr/>
      <dgm:t>
        <a:bodyPr/>
        <a:lstStyle/>
        <a:p>
          <a:endParaRPr lang="es-ES"/>
        </a:p>
      </dgm:t>
    </dgm:pt>
    <dgm:pt modelId="{28040837-260D-4669-87C8-D21BD2C5942D}" type="pres">
      <dgm:prSet presAssocID="{488E1C4C-746B-4973-8057-8C22E244491F}" presName="parentText" presStyleLbl="node1" presStyleIdx="0" presStyleCnt="5" custScaleX="142857" custScaleY="145997" custLinFactNeighborY="-1077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BBEE255-845C-4839-B51E-A2D1E4FB1830}" type="pres">
      <dgm:prSet presAssocID="{488E1C4C-746B-4973-8057-8C22E244491F}" presName="negativeSpace" presStyleCnt="0"/>
      <dgm:spPr/>
    </dgm:pt>
    <dgm:pt modelId="{656A3963-1895-41D2-A86B-17D9032B35C0}" type="pres">
      <dgm:prSet presAssocID="{488E1C4C-746B-4973-8057-8C22E244491F}" presName="childText" presStyleLbl="conFgAcc1" presStyleIdx="0" presStyleCnt="5">
        <dgm:presLayoutVars>
          <dgm:bulletEnabled val="1"/>
        </dgm:presLayoutVars>
      </dgm:prSet>
      <dgm:spPr/>
    </dgm:pt>
    <dgm:pt modelId="{4ED3A32F-F16C-4B8B-8E40-81BDACA13E5C}" type="pres">
      <dgm:prSet presAssocID="{75642C03-8B23-48B4-9B6A-1DE5A00ECF08}" presName="spaceBetweenRectangles" presStyleCnt="0"/>
      <dgm:spPr/>
    </dgm:pt>
    <dgm:pt modelId="{34D0D047-F04A-4230-881F-6EDF5924B390}" type="pres">
      <dgm:prSet presAssocID="{9909DA4B-0500-4DDE-8885-A9A75EBA08AE}" presName="parentLin" presStyleCnt="0"/>
      <dgm:spPr/>
    </dgm:pt>
    <dgm:pt modelId="{1E36BEB3-1235-41F2-B219-41E511ABA7E8}" type="pres">
      <dgm:prSet presAssocID="{9909DA4B-0500-4DDE-8885-A9A75EBA08AE}" presName="parentLeftMargin" presStyleLbl="node1" presStyleIdx="0" presStyleCnt="5"/>
      <dgm:spPr/>
      <dgm:t>
        <a:bodyPr/>
        <a:lstStyle/>
        <a:p>
          <a:endParaRPr lang="es-ES"/>
        </a:p>
      </dgm:t>
    </dgm:pt>
    <dgm:pt modelId="{0629176D-35EA-4471-95E4-B94B1F8BE37A}" type="pres">
      <dgm:prSet presAssocID="{9909DA4B-0500-4DDE-8885-A9A75EBA08AE}" presName="parentText" presStyleLbl="node1" presStyleIdx="1" presStyleCnt="5" custScaleX="142857" custScaleY="11877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45BB19-B4E7-4AD5-B3C4-56660BF8CD66}" type="pres">
      <dgm:prSet presAssocID="{9909DA4B-0500-4DDE-8885-A9A75EBA08AE}" presName="negativeSpace" presStyleCnt="0"/>
      <dgm:spPr/>
    </dgm:pt>
    <dgm:pt modelId="{5A76554E-51FA-4113-824B-04ECA95EE705}" type="pres">
      <dgm:prSet presAssocID="{9909DA4B-0500-4DDE-8885-A9A75EBA08AE}" presName="childText" presStyleLbl="conFgAcc1" presStyleIdx="1" presStyleCnt="5">
        <dgm:presLayoutVars>
          <dgm:bulletEnabled val="1"/>
        </dgm:presLayoutVars>
      </dgm:prSet>
      <dgm:spPr/>
    </dgm:pt>
    <dgm:pt modelId="{0864CB0F-794D-488E-8C2E-A3855BB57505}" type="pres">
      <dgm:prSet presAssocID="{A1291E25-27E7-4992-8566-429A02E94B09}" presName="spaceBetweenRectangles" presStyleCnt="0"/>
      <dgm:spPr/>
    </dgm:pt>
    <dgm:pt modelId="{9AF3F322-79E0-40B2-AB45-E3DED03444CA}" type="pres">
      <dgm:prSet presAssocID="{3043BCD2-1442-40F9-B15A-C36D98B98DD5}" presName="parentLin" presStyleCnt="0"/>
      <dgm:spPr/>
    </dgm:pt>
    <dgm:pt modelId="{B753E83B-D6FD-4B81-B3B5-CF6C2C306D4A}" type="pres">
      <dgm:prSet presAssocID="{3043BCD2-1442-40F9-B15A-C36D98B98DD5}" presName="parentLeftMargin" presStyleLbl="node1" presStyleIdx="1" presStyleCnt="5"/>
      <dgm:spPr/>
      <dgm:t>
        <a:bodyPr/>
        <a:lstStyle/>
        <a:p>
          <a:endParaRPr lang="es-ES"/>
        </a:p>
      </dgm:t>
    </dgm:pt>
    <dgm:pt modelId="{85F75AB3-F653-4C7B-AEEA-05C69C9473C1}" type="pres">
      <dgm:prSet presAssocID="{3043BCD2-1442-40F9-B15A-C36D98B98DD5}" presName="parentText" presStyleLbl="node1" presStyleIdx="2" presStyleCnt="5" custScaleX="142857" custScaleY="12671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785B9E-7835-4F50-B3CE-7A63994CA653}" type="pres">
      <dgm:prSet presAssocID="{3043BCD2-1442-40F9-B15A-C36D98B98DD5}" presName="negativeSpace" presStyleCnt="0"/>
      <dgm:spPr/>
    </dgm:pt>
    <dgm:pt modelId="{C2EFCD4D-77A3-4406-8BAF-2F0DB373DA77}" type="pres">
      <dgm:prSet presAssocID="{3043BCD2-1442-40F9-B15A-C36D98B98DD5}" presName="childText" presStyleLbl="conFgAcc1" presStyleIdx="2" presStyleCnt="5">
        <dgm:presLayoutVars>
          <dgm:bulletEnabled val="1"/>
        </dgm:presLayoutVars>
      </dgm:prSet>
      <dgm:spPr/>
    </dgm:pt>
    <dgm:pt modelId="{83BB1849-3E38-4681-AA40-B5E6B0AF2A8F}" type="pres">
      <dgm:prSet presAssocID="{424DEA80-E2D9-42C7-AD0A-02C389CC2A2C}" presName="spaceBetweenRectangles" presStyleCnt="0"/>
      <dgm:spPr/>
    </dgm:pt>
    <dgm:pt modelId="{02076F08-8B3A-45CB-9FCA-90DC1B5CA1A0}" type="pres">
      <dgm:prSet presAssocID="{7F0E62A4-5B60-46DD-BDBA-849739A4D365}" presName="parentLin" presStyleCnt="0"/>
      <dgm:spPr/>
    </dgm:pt>
    <dgm:pt modelId="{DFF51B74-00C5-4088-81DA-E1E997825B6B}" type="pres">
      <dgm:prSet presAssocID="{7F0E62A4-5B60-46DD-BDBA-849739A4D365}" presName="parentLeftMargin" presStyleLbl="node1" presStyleIdx="2" presStyleCnt="5"/>
      <dgm:spPr/>
      <dgm:t>
        <a:bodyPr/>
        <a:lstStyle/>
        <a:p>
          <a:endParaRPr lang="es-ES"/>
        </a:p>
      </dgm:t>
    </dgm:pt>
    <dgm:pt modelId="{6D472FBB-B6D3-46C7-8043-75B81708C700}" type="pres">
      <dgm:prSet presAssocID="{7F0E62A4-5B60-46DD-BDBA-849739A4D365}" presName="parentText" presStyleLbl="node1" presStyleIdx="3" presStyleCnt="5" custScaleX="142857" custScaleY="8135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80C24D-72F1-424F-9192-BD6E79324956}" type="pres">
      <dgm:prSet presAssocID="{7F0E62A4-5B60-46DD-BDBA-849739A4D365}" presName="negativeSpace" presStyleCnt="0"/>
      <dgm:spPr/>
    </dgm:pt>
    <dgm:pt modelId="{8E80D77F-8802-433B-8F1C-436212ACA44C}" type="pres">
      <dgm:prSet presAssocID="{7F0E62A4-5B60-46DD-BDBA-849739A4D365}" presName="childText" presStyleLbl="conFgAcc1" presStyleIdx="3" presStyleCnt="5">
        <dgm:presLayoutVars>
          <dgm:bulletEnabled val="1"/>
        </dgm:presLayoutVars>
      </dgm:prSet>
      <dgm:spPr/>
    </dgm:pt>
    <dgm:pt modelId="{331460AF-DFD3-4285-BF3D-0B0F4E1B9970}" type="pres">
      <dgm:prSet presAssocID="{4AE9E5BA-036D-46A2-87E7-C74B4468F6B8}" presName="spaceBetweenRectangles" presStyleCnt="0"/>
      <dgm:spPr/>
    </dgm:pt>
    <dgm:pt modelId="{B8167CED-5713-4DD0-B33E-E700DCFFCC37}" type="pres">
      <dgm:prSet presAssocID="{C2FDC0EA-8B5D-415C-9D97-22A0AB8FE1FC}" presName="parentLin" presStyleCnt="0"/>
      <dgm:spPr/>
    </dgm:pt>
    <dgm:pt modelId="{B6065B89-B945-4042-A7EA-8B56E24C06E9}" type="pres">
      <dgm:prSet presAssocID="{C2FDC0EA-8B5D-415C-9D97-22A0AB8FE1FC}" presName="parentLeftMargin" presStyleLbl="node1" presStyleIdx="3" presStyleCnt="5"/>
      <dgm:spPr/>
      <dgm:t>
        <a:bodyPr/>
        <a:lstStyle/>
        <a:p>
          <a:endParaRPr lang="es-ES"/>
        </a:p>
      </dgm:t>
    </dgm:pt>
    <dgm:pt modelId="{E2A70386-AC20-4EF3-BC1A-908BE3D0749E}" type="pres">
      <dgm:prSet presAssocID="{C2FDC0EA-8B5D-415C-9D97-22A0AB8FE1FC}" presName="parentText" presStyleLbl="node1" presStyleIdx="4" presStyleCnt="5" custScaleX="142857" custScaleY="65599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8B355FB-AAB5-4B2A-B1F1-702F87AA8AF3}" type="pres">
      <dgm:prSet presAssocID="{C2FDC0EA-8B5D-415C-9D97-22A0AB8FE1FC}" presName="negativeSpace" presStyleCnt="0"/>
      <dgm:spPr/>
    </dgm:pt>
    <dgm:pt modelId="{6FD55B96-3FD1-4D9C-B059-A0EAF06FCEBE}" type="pres">
      <dgm:prSet presAssocID="{C2FDC0EA-8B5D-415C-9D97-22A0AB8FE1FC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7CF1800-D45C-4D81-9BEF-17D2FF9C6EAD}" type="presOf" srcId="{7F0E62A4-5B60-46DD-BDBA-849739A4D365}" destId="{6D472FBB-B6D3-46C7-8043-75B81708C700}" srcOrd="1" destOrd="0" presId="urn:microsoft.com/office/officeart/2005/8/layout/list1"/>
    <dgm:cxn modelId="{AC322026-EF5D-49C6-B2AC-04DE97C5CC2A}" type="presOf" srcId="{9909DA4B-0500-4DDE-8885-A9A75EBA08AE}" destId="{0629176D-35EA-4471-95E4-B94B1F8BE37A}" srcOrd="1" destOrd="0" presId="urn:microsoft.com/office/officeart/2005/8/layout/list1"/>
    <dgm:cxn modelId="{D0D2CEA4-DCA1-4424-AA0E-2E3CC116F4BE}" type="presOf" srcId="{3043BCD2-1442-40F9-B15A-C36D98B98DD5}" destId="{B753E83B-D6FD-4B81-B3B5-CF6C2C306D4A}" srcOrd="0" destOrd="0" presId="urn:microsoft.com/office/officeart/2005/8/layout/list1"/>
    <dgm:cxn modelId="{D1656130-FECF-417C-B638-1AE994BA9A3C}" srcId="{EE4BAF69-2AF2-4389-98AB-D0F1A2C627B3}" destId="{9909DA4B-0500-4DDE-8885-A9A75EBA08AE}" srcOrd="1" destOrd="0" parTransId="{5A7DB53D-DE01-4772-9E15-4F6DE94295BC}" sibTransId="{A1291E25-27E7-4992-8566-429A02E94B09}"/>
    <dgm:cxn modelId="{B39BC1D8-30DD-4F23-948C-3650CBFA7B29}" type="presOf" srcId="{7F0E62A4-5B60-46DD-BDBA-849739A4D365}" destId="{DFF51B74-00C5-4088-81DA-E1E997825B6B}" srcOrd="0" destOrd="0" presId="urn:microsoft.com/office/officeart/2005/8/layout/list1"/>
    <dgm:cxn modelId="{7CBC6DCF-3864-403F-B987-579C27A1E88C}" type="presOf" srcId="{488E1C4C-746B-4973-8057-8C22E244491F}" destId="{32667105-60F1-4B73-AD3F-AA14A3000137}" srcOrd="0" destOrd="0" presId="urn:microsoft.com/office/officeart/2005/8/layout/list1"/>
    <dgm:cxn modelId="{A42674CB-894A-4E95-9FCC-270F1B523D18}" srcId="{EE4BAF69-2AF2-4389-98AB-D0F1A2C627B3}" destId="{3043BCD2-1442-40F9-B15A-C36D98B98DD5}" srcOrd="2" destOrd="0" parTransId="{AF232290-B49A-4744-A045-C007430DA1BA}" sibTransId="{424DEA80-E2D9-42C7-AD0A-02C389CC2A2C}"/>
    <dgm:cxn modelId="{D84EC18E-0942-4F65-B446-53CFC17C6C91}" type="presOf" srcId="{488E1C4C-746B-4973-8057-8C22E244491F}" destId="{28040837-260D-4669-87C8-D21BD2C5942D}" srcOrd="1" destOrd="0" presId="urn:microsoft.com/office/officeart/2005/8/layout/list1"/>
    <dgm:cxn modelId="{29EBEF8E-B642-46E2-A29C-8CA6B5A122C3}" type="presOf" srcId="{9909DA4B-0500-4DDE-8885-A9A75EBA08AE}" destId="{1E36BEB3-1235-41F2-B219-41E511ABA7E8}" srcOrd="0" destOrd="0" presId="urn:microsoft.com/office/officeart/2005/8/layout/list1"/>
    <dgm:cxn modelId="{724DA9BF-A89B-47C7-B686-FB5E1C41218F}" srcId="{EE4BAF69-2AF2-4389-98AB-D0F1A2C627B3}" destId="{7F0E62A4-5B60-46DD-BDBA-849739A4D365}" srcOrd="3" destOrd="0" parTransId="{4EB5228E-980E-4D61-B590-6F2B0ACDE14A}" sibTransId="{4AE9E5BA-036D-46A2-87E7-C74B4468F6B8}"/>
    <dgm:cxn modelId="{CAC812BC-4286-41A7-9848-DBE4CFD71B80}" type="presOf" srcId="{C2FDC0EA-8B5D-415C-9D97-22A0AB8FE1FC}" destId="{E2A70386-AC20-4EF3-BC1A-908BE3D0749E}" srcOrd="1" destOrd="0" presId="urn:microsoft.com/office/officeart/2005/8/layout/list1"/>
    <dgm:cxn modelId="{95C9123F-8829-4839-9D2D-7BC73D9F1A27}" srcId="{EE4BAF69-2AF2-4389-98AB-D0F1A2C627B3}" destId="{488E1C4C-746B-4973-8057-8C22E244491F}" srcOrd="0" destOrd="0" parTransId="{3EC04ED6-2399-4162-81B7-F91BA915D2E4}" sibTransId="{75642C03-8B23-48B4-9B6A-1DE5A00ECF08}"/>
    <dgm:cxn modelId="{B43CE2AD-3AD7-442F-9786-223BF90F3FE2}" type="presOf" srcId="{EE4BAF69-2AF2-4389-98AB-D0F1A2C627B3}" destId="{6BAE929B-403C-44C4-8BC7-D6E0FD110E7C}" srcOrd="0" destOrd="0" presId="urn:microsoft.com/office/officeart/2005/8/layout/list1"/>
    <dgm:cxn modelId="{27C7A709-8847-4046-AA2D-6112D88EF88B}" type="presOf" srcId="{C2FDC0EA-8B5D-415C-9D97-22A0AB8FE1FC}" destId="{B6065B89-B945-4042-A7EA-8B56E24C06E9}" srcOrd="0" destOrd="0" presId="urn:microsoft.com/office/officeart/2005/8/layout/list1"/>
    <dgm:cxn modelId="{7A16B1F1-6A5B-4F6A-ADCF-663BAEE0F6E2}" type="presOf" srcId="{3043BCD2-1442-40F9-B15A-C36D98B98DD5}" destId="{85F75AB3-F653-4C7B-AEEA-05C69C9473C1}" srcOrd="1" destOrd="0" presId="urn:microsoft.com/office/officeart/2005/8/layout/list1"/>
    <dgm:cxn modelId="{1B9F2447-0155-4005-846C-B1F5E8DA7B5A}" srcId="{EE4BAF69-2AF2-4389-98AB-D0F1A2C627B3}" destId="{C2FDC0EA-8B5D-415C-9D97-22A0AB8FE1FC}" srcOrd="4" destOrd="0" parTransId="{CD7F2FCA-9DFF-4674-B41A-E6441E4393E9}" sibTransId="{35649D5E-767B-44C9-9C08-21A2824E3521}"/>
    <dgm:cxn modelId="{48C1A0B9-4584-46B0-9F69-6024CB63B14C}" type="presParOf" srcId="{6BAE929B-403C-44C4-8BC7-D6E0FD110E7C}" destId="{C879BF4A-799E-43CD-A20F-543AD3D76A38}" srcOrd="0" destOrd="0" presId="urn:microsoft.com/office/officeart/2005/8/layout/list1"/>
    <dgm:cxn modelId="{14E9E940-0FF6-4F0A-B307-847DD9AFBB96}" type="presParOf" srcId="{C879BF4A-799E-43CD-A20F-543AD3D76A38}" destId="{32667105-60F1-4B73-AD3F-AA14A3000137}" srcOrd="0" destOrd="0" presId="urn:microsoft.com/office/officeart/2005/8/layout/list1"/>
    <dgm:cxn modelId="{231FC6B9-1AE3-4DEB-9F7A-D139135DE795}" type="presParOf" srcId="{C879BF4A-799E-43CD-A20F-543AD3D76A38}" destId="{28040837-260D-4669-87C8-D21BD2C5942D}" srcOrd="1" destOrd="0" presId="urn:microsoft.com/office/officeart/2005/8/layout/list1"/>
    <dgm:cxn modelId="{2A159082-B892-40BD-8C72-06C230A4042D}" type="presParOf" srcId="{6BAE929B-403C-44C4-8BC7-D6E0FD110E7C}" destId="{4BBEE255-845C-4839-B51E-A2D1E4FB1830}" srcOrd="1" destOrd="0" presId="urn:microsoft.com/office/officeart/2005/8/layout/list1"/>
    <dgm:cxn modelId="{D4DCD784-3235-441A-BE32-66979F0B5C25}" type="presParOf" srcId="{6BAE929B-403C-44C4-8BC7-D6E0FD110E7C}" destId="{656A3963-1895-41D2-A86B-17D9032B35C0}" srcOrd="2" destOrd="0" presId="urn:microsoft.com/office/officeart/2005/8/layout/list1"/>
    <dgm:cxn modelId="{55239146-9C32-4DCF-8A0E-321D377C7C05}" type="presParOf" srcId="{6BAE929B-403C-44C4-8BC7-D6E0FD110E7C}" destId="{4ED3A32F-F16C-4B8B-8E40-81BDACA13E5C}" srcOrd="3" destOrd="0" presId="urn:microsoft.com/office/officeart/2005/8/layout/list1"/>
    <dgm:cxn modelId="{100F2EE5-9663-4523-9525-2DACF0729B31}" type="presParOf" srcId="{6BAE929B-403C-44C4-8BC7-D6E0FD110E7C}" destId="{34D0D047-F04A-4230-881F-6EDF5924B390}" srcOrd="4" destOrd="0" presId="urn:microsoft.com/office/officeart/2005/8/layout/list1"/>
    <dgm:cxn modelId="{4A92CAE8-89DD-493E-835E-077BAD912BA0}" type="presParOf" srcId="{34D0D047-F04A-4230-881F-6EDF5924B390}" destId="{1E36BEB3-1235-41F2-B219-41E511ABA7E8}" srcOrd="0" destOrd="0" presId="urn:microsoft.com/office/officeart/2005/8/layout/list1"/>
    <dgm:cxn modelId="{394F4525-4485-4F1F-83B5-04A7751917D2}" type="presParOf" srcId="{34D0D047-F04A-4230-881F-6EDF5924B390}" destId="{0629176D-35EA-4471-95E4-B94B1F8BE37A}" srcOrd="1" destOrd="0" presId="urn:microsoft.com/office/officeart/2005/8/layout/list1"/>
    <dgm:cxn modelId="{47A8C33D-E3D3-42DE-80BC-37D87C9D73E1}" type="presParOf" srcId="{6BAE929B-403C-44C4-8BC7-D6E0FD110E7C}" destId="{DD45BB19-B4E7-4AD5-B3C4-56660BF8CD66}" srcOrd="5" destOrd="0" presId="urn:microsoft.com/office/officeart/2005/8/layout/list1"/>
    <dgm:cxn modelId="{8B130BC1-BB45-471E-ABC2-0C811913C60C}" type="presParOf" srcId="{6BAE929B-403C-44C4-8BC7-D6E0FD110E7C}" destId="{5A76554E-51FA-4113-824B-04ECA95EE705}" srcOrd="6" destOrd="0" presId="urn:microsoft.com/office/officeart/2005/8/layout/list1"/>
    <dgm:cxn modelId="{E188216C-988C-47CD-877A-5F90590DD7E0}" type="presParOf" srcId="{6BAE929B-403C-44C4-8BC7-D6E0FD110E7C}" destId="{0864CB0F-794D-488E-8C2E-A3855BB57505}" srcOrd="7" destOrd="0" presId="urn:microsoft.com/office/officeart/2005/8/layout/list1"/>
    <dgm:cxn modelId="{795C2C33-21A7-4EA4-8D91-94EDDEEAC31F}" type="presParOf" srcId="{6BAE929B-403C-44C4-8BC7-D6E0FD110E7C}" destId="{9AF3F322-79E0-40B2-AB45-E3DED03444CA}" srcOrd="8" destOrd="0" presId="urn:microsoft.com/office/officeart/2005/8/layout/list1"/>
    <dgm:cxn modelId="{61D87863-E0F4-4C87-9115-3804A27F989B}" type="presParOf" srcId="{9AF3F322-79E0-40B2-AB45-E3DED03444CA}" destId="{B753E83B-D6FD-4B81-B3B5-CF6C2C306D4A}" srcOrd="0" destOrd="0" presId="urn:microsoft.com/office/officeart/2005/8/layout/list1"/>
    <dgm:cxn modelId="{2E81910B-55F7-4921-828F-2664C49C0B9B}" type="presParOf" srcId="{9AF3F322-79E0-40B2-AB45-E3DED03444CA}" destId="{85F75AB3-F653-4C7B-AEEA-05C69C9473C1}" srcOrd="1" destOrd="0" presId="urn:microsoft.com/office/officeart/2005/8/layout/list1"/>
    <dgm:cxn modelId="{AEAFDDD1-7C2B-47D7-965B-16DA8EC0DC9B}" type="presParOf" srcId="{6BAE929B-403C-44C4-8BC7-D6E0FD110E7C}" destId="{6E785B9E-7835-4F50-B3CE-7A63994CA653}" srcOrd="9" destOrd="0" presId="urn:microsoft.com/office/officeart/2005/8/layout/list1"/>
    <dgm:cxn modelId="{BAF985F4-0FD5-4A03-8E73-A40F18EAEA01}" type="presParOf" srcId="{6BAE929B-403C-44C4-8BC7-D6E0FD110E7C}" destId="{C2EFCD4D-77A3-4406-8BAF-2F0DB373DA77}" srcOrd="10" destOrd="0" presId="urn:microsoft.com/office/officeart/2005/8/layout/list1"/>
    <dgm:cxn modelId="{3D889648-01B1-4446-8BBD-FE8F5B04A83B}" type="presParOf" srcId="{6BAE929B-403C-44C4-8BC7-D6E0FD110E7C}" destId="{83BB1849-3E38-4681-AA40-B5E6B0AF2A8F}" srcOrd="11" destOrd="0" presId="urn:microsoft.com/office/officeart/2005/8/layout/list1"/>
    <dgm:cxn modelId="{CF3F7394-3DC7-46ED-99F1-2C6A8BCDA550}" type="presParOf" srcId="{6BAE929B-403C-44C4-8BC7-D6E0FD110E7C}" destId="{02076F08-8B3A-45CB-9FCA-90DC1B5CA1A0}" srcOrd="12" destOrd="0" presId="urn:microsoft.com/office/officeart/2005/8/layout/list1"/>
    <dgm:cxn modelId="{C87EACBA-D6AD-496D-AD4C-727C314118BB}" type="presParOf" srcId="{02076F08-8B3A-45CB-9FCA-90DC1B5CA1A0}" destId="{DFF51B74-00C5-4088-81DA-E1E997825B6B}" srcOrd="0" destOrd="0" presId="urn:microsoft.com/office/officeart/2005/8/layout/list1"/>
    <dgm:cxn modelId="{0C054A26-1EAE-45BD-83E7-1E843D969535}" type="presParOf" srcId="{02076F08-8B3A-45CB-9FCA-90DC1B5CA1A0}" destId="{6D472FBB-B6D3-46C7-8043-75B81708C700}" srcOrd="1" destOrd="0" presId="urn:microsoft.com/office/officeart/2005/8/layout/list1"/>
    <dgm:cxn modelId="{A3CC7EAC-AF2D-4980-A102-0D67E09CFD46}" type="presParOf" srcId="{6BAE929B-403C-44C4-8BC7-D6E0FD110E7C}" destId="{C580C24D-72F1-424F-9192-BD6E79324956}" srcOrd="13" destOrd="0" presId="urn:microsoft.com/office/officeart/2005/8/layout/list1"/>
    <dgm:cxn modelId="{17D13EEB-0ADD-4F76-83F0-6F10D55D5C6B}" type="presParOf" srcId="{6BAE929B-403C-44C4-8BC7-D6E0FD110E7C}" destId="{8E80D77F-8802-433B-8F1C-436212ACA44C}" srcOrd="14" destOrd="0" presId="urn:microsoft.com/office/officeart/2005/8/layout/list1"/>
    <dgm:cxn modelId="{CB27EE59-ADE2-4484-A818-DBF5908F40CA}" type="presParOf" srcId="{6BAE929B-403C-44C4-8BC7-D6E0FD110E7C}" destId="{331460AF-DFD3-4285-BF3D-0B0F4E1B9970}" srcOrd="15" destOrd="0" presId="urn:microsoft.com/office/officeart/2005/8/layout/list1"/>
    <dgm:cxn modelId="{2EF75D00-3EE0-46BB-A6C8-A203128313F1}" type="presParOf" srcId="{6BAE929B-403C-44C4-8BC7-D6E0FD110E7C}" destId="{B8167CED-5713-4DD0-B33E-E700DCFFCC37}" srcOrd="16" destOrd="0" presId="urn:microsoft.com/office/officeart/2005/8/layout/list1"/>
    <dgm:cxn modelId="{0F5FC6B4-8986-4590-8CD1-F0FFC26C83BA}" type="presParOf" srcId="{B8167CED-5713-4DD0-B33E-E700DCFFCC37}" destId="{B6065B89-B945-4042-A7EA-8B56E24C06E9}" srcOrd="0" destOrd="0" presId="urn:microsoft.com/office/officeart/2005/8/layout/list1"/>
    <dgm:cxn modelId="{3AB1786E-5CD0-4690-9B6B-E77E88D6B863}" type="presParOf" srcId="{B8167CED-5713-4DD0-B33E-E700DCFFCC37}" destId="{E2A70386-AC20-4EF3-BC1A-908BE3D0749E}" srcOrd="1" destOrd="0" presId="urn:microsoft.com/office/officeart/2005/8/layout/list1"/>
    <dgm:cxn modelId="{04617B1C-15B6-4D3D-99AF-E8EE532C7609}" type="presParOf" srcId="{6BAE929B-403C-44C4-8BC7-D6E0FD110E7C}" destId="{C8B355FB-AAB5-4B2A-B1F1-702F87AA8AF3}" srcOrd="17" destOrd="0" presId="urn:microsoft.com/office/officeart/2005/8/layout/list1"/>
    <dgm:cxn modelId="{C1A3E70C-ABAD-43F8-BF5A-31EEEE5DE9CB}" type="presParOf" srcId="{6BAE929B-403C-44C4-8BC7-D6E0FD110E7C}" destId="{6FD55B96-3FD1-4D9C-B059-A0EAF06FCEBE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47426B-B1B6-407F-9C90-4B0D9C49D60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DA130D7-4B08-4358-B8EA-BF7445A4FFDC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sz="2000" dirty="0" smtClean="0"/>
            <a:t>Mantener la contratación objeto de subvención un mínimo de 6 meses a jornada completa</a:t>
          </a:r>
          <a:endParaRPr lang="es-ES" sz="2000" dirty="0"/>
        </a:p>
      </dgm:t>
    </dgm:pt>
    <dgm:pt modelId="{8F1718B2-5965-4A68-8BAD-90AA60267B79}" type="parTrans" cxnId="{CED879B4-8649-49B0-ABCB-CA179D7898E3}">
      <dgm:prSet/>
      <dgm:spPr/>
      <dgm:t>
        <a:bodyPr/>
        <a:lstStyle/>
        <a:p>
          <a:endParaRPr lang="es-ES"/>
        </a:p>
      </dgm:t>
    </dgm:pt>
    <dgm:pt modelId="{FB61D3D4-1764-4564-A4DC-305DC5B03605}" type="sibTrans" cxnId="{CED879B4-8649-49B0-ABCB-CA179D7898E3}">
      <dgm:prSet/>
      <dgm:spPr/>
      <dgm:t>
        <a:bodyPr/>
        <a:lstStyle/>
        <a:p>
          <a:endParaRPr lang="es-ES"/>
        </a:p>
      </dgm:t>
    </dgm:pt>
    <dgm:pt modelId="{D2E831A8-2065-41FC-AC64-FF1D2E25A901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sz="2000" dirty="0" smtClean="0"/>
            <a:t>Informar a las personas trabajadoras cuyo contrato sea objeto de subvención de dicha circunstancia</a:t>
          </a:r>
          <a:endParaRPr lang="es-ES" sz="2000" dirty="0"/>
        </a:p>
      </dgm:t>
    </dgm:pt>
    <dgm:pt modelId="{CFE3DE07-6F2C-4A97-83B7-AC9C4C1E389B}" type="parTrans" cxnId="{78195316-9BA2-4344-9B42-098D5F734A4E}">
      <dgm:prSet/>
      <dgm:spPr/>
      <dgm:t>
        <a:bodyPr/>
        <a:lstStyle/>
        <a:p>
          <a:endParaRPr lang="es-ES"/>
        </a:p>
      </dgm:t>
    </dgm:pt>
    <dgm:pt modelId="{7296CCFF-05EF-47D0-972A-3BE7B623D4C0}" type="sibTrans" cxnId="{78195316-9BA2-4344-9B42-098D5F734A4E}">
      <dgm:prSet/>
      <dgm:spPr/>
      <dgm:t>
        <a:bodyPr/>
        <a:lstStyle/>
        <a:p>
          <a:endParaRPr lang="es-ES"/>
        </a:p>
      </dgm:t>
    </dgm:pt>
    <dgm:pt modelId="{7B4F0FEA-1025-4495-8510-A843BB117E03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sz="2000" dirty="0" smtClean="0">
              <a:solidFill>
                <a:schemeClr val="bg1"/>
              </a:solidFill>
            </a:rPr>
            <a:t>Facilitar cuantos datos e información, en cuestiones relacionadas con las subvenciones solicitadas o concedidas, les sean requeridos por el Servicio Extremeño Público de Empleo, así como comunicar al mismo las incidencias y variaciones que se produzcan en relación con aquéllas</a:t>
          </a:r>
          <a:endParaRPr lang="es-ES" sz="2000" dirty="0">
            <a:solidFill>
              <a:schemeClr val="bg1"/>
            </a:solidFill>
          </a:endParaRPr>
        </a:p>
      </dgm:t>
    </dgm:pt>
    <dgm:pt modelId="{0BB7991B-5BFF-49BE-9C06-35345990AAB2}" type="parTrans" cxnId="{61BEBD08-A3E6-4768-947A-59D0F13B9D71}">
      <dgm:prSet/>
      <dgm:spPr/>
      <dgm:t>
        <a:bodyPr/>
        <a:lstStyle/>
        <a:p>
          <a:endParaRPr lang="es-ES"/>
        </a:p>
      </dgm:t>
    </dgm:pt>
    <dgm:pt modelId="{74930677-A1D1-491A-BEBB-D78DB8190516}" type="sibTrans" cxnId="{61BEBD08-A3E6-4768-947A-59D0F13B9D71}">
      <dgm:prSet/>
      <dgm:spPr/>
      <dgm:t>
        <a:bodyPr/>
        <a:lstStyle/>
        <a:p>
          <a:endParaRPr lang="es-ES"/>
        </a:p>
      </dgm:t>
    </dgm:pt>
    <dgm:pt modelId="{AF38C9AA-5D65-4DFF-9A30-0A26663258E6}" type="pres">
      <dgm:prSet presAssocID="{E747426B-B1B6-407F-9C90-4B0D9C49D60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D504865E-21F0-4BB5-A753-7F5437C44346}" type="pres">
      <dgm:prSet presAssocID="{E747426B-B1B6-407F-9C90-4B0D9C49D60B}" presName="Name1" presStyleCnt="0"/>
      <dgm:spPr/>
    </dgm:pt>
    <dgm:pt modelId="{7EEB4455-8CDA-4769-976C-510A5B266B4D}" type="pres">
      <dgm:prSet presAssocID="{E747426B-B1B6-407F-9C90-4B0D9C49D60B}" presName="cycle" presStyleCnt="0"/>
      <dgm:spPr/>
    </dgm:pt>
    <dgm:pt modelId="{821576FD-07B0-4DBB-B1AC-3CC27240D6DF}" type="pres">
      <dgm:prSet presAssocID="{E747426B-B1B6-407F-9C90-4B0D9C49D60B}" presName="srcNode" presStyleLbl="node1" presStyleIdx="0" presStyleCnt="3"/>
      <dgm:spPr/>
    </dgm:pt>
    <dgm:pt modelId="{068AEB90-B706-4FCD-93B0-426B9792164A}" type="pres">
      <dgm:prSet presAssocID="{E747426B-B1B6-407F-9C90-4B0D9C49D60B}" presName="conn" presStyleLbl="parChTrans1D2" presStyleIdx="0" presStyleCnt="1"/>
      <dgm:spPr/>
      <dgm:t>
        <a:bodyPr/>
        <a:lstStyle/>
        <a:p>
          <a:endParaRPr lang="es-ES"/>
        </a:p>
      </dgm:t>
    </dgm:pt>
    <dgm:pt modelId="{BD0EEDC3-8D2C-4C7D-B439-ED5DA0C49194}" type="pres">
      <dgm:prSet presAssocID="{E747426B-B1B6-407F-9C90-4B0D9C49D60B}" presName="extraNode" presStyleLbl="node1" presStyleIdx="0" presStyleCnt="3"/>
      <dgm:spPr/>
    </dgm:pt>
    <dgm:pt modelId="{B57FD87E-9A01-464E-8E18-A86DB7E9AF9A}" type="pres">
      <dgm:prSet presAssocID="{E747426B-B1B6-407F-9C90-4B0D9C49D60B}" presName="dstNode" presStyleLbl="node1" presStyleIdx="0" presStyleCnt="3"/>
      <dgm:spPr/>
    </dgm:pt>
    <dgm:pt modelId="{A5253581-464E-4CE2-BB65-535A6712E06C}" type="pres">
      <dgm:prSet presAssocID="{BDA130D7-4B08-4358-B8EA-BF7445A4FFDC}" presName="text_1" presStyleLbl="node1" presStyleIdx="0" presStyleCnt="3" custScaleY="143132" custLinFactNeighborX="-81" custLinFactNeighborY="-13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45CB0D7-1708-452D-9453-292548FDB0EE}" type="pres">
      <dgm:prSet presAssocID="{BDA130D7-4B08-4358-B8EA-BF7445A4FFDC}" presName="accent_1" presStyleCnt="0"/>
      <dgm:spPr/>
    </dgm:pt>
    <dgm:pt modelId="{E77D268E-5D31-46EF-8822-6C78A3066FCE}" type="pres">
      <dgm:prSet presAssocID="{BDA130D7-4B08-4358-B8EA-BF7445A4FFDC}" presName="accentRepeatNode" presStyleLbl="solidFgAcc1" presStyleIdx="0" presStyleCnt="3"/>
      <dgm:spPr/>
    </dgm:pt>
    <dgm:pt modelId="{B763DDBF-F2E8-4678-8420-586B52B051D4}" type="pres">
      <dgm:prSet presAssocID="{D2E831A8-2065-41FC-AC64-FF1D2E25A901}" presName="text_2" presStyleLbl="node1" presStyleIdx="1" presStyleCnt="3" custScaleX="97838" custScaleY="146520" custLinFactNeighborX="881" custLinFactNeighborY="218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7132AFB-5FAF-473E-A54B-767864420B08}" type="pres">
      <dgm:prSet presAssocID="{D2E831A8-2065-41FC-AC64-FF1D2E25A901}" presName="accent_2" presStyleCnt="0"/>
      <dgm:spPr/>
    </dgm:pt>
    <dgm:pt modelId="{A1E97F1D-970A-49D3-BBAB-4943D153BD12}" type="pres">
      <dgm:prSet presAssocID="{D2E831A8-2065-41FC-AC64-FF1D2E25A901}" presName="accentRepeatNode" presStyleLbl="solidFgAcc1" presStyleIdx="1" presStyleCnt="3" custLinFactNeighborX="-7077" custLinFactNeighborY="21468"/>
      <dgm:spPr/>
    </dgm:pt>
    <dgm:pt modelId="{C3DE70FF-D20B-4561-B6FB-0812C763E3B3}" type="pres">
      <dgm:prSet presAssocID="{7B4F0FEA-1025-4495-8510-A843BB117E03}" presName="text_3" presStyleLbl="node1" presStyleIdx="2" presStyleCnt="3" custScaleX="99817" custScaleY="119711" custLinFactNeighborX="-616" custLinFactNeighborY="5845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28EE83-098D-4C4C-9A6A-547200BAA7EA}" type="pres">
      <dgm:prSet presAssocID="{7B4F0FEA-1025-4495-8510-A843BB117E03}" presName="accent_3" presStyleCnt="0"/>
      <dgm:spPr/>
    </dgm:pt>
    <dgm:pt modelId="{1CC17965-212D-4AD1-8B90-A3D9020DFF9E}" type="pres">
      <dgm:prSet presAssocID="{7B4F0FEA-1025-4495-8510-A843BB117E03}" presName="accentRepeatNode" presStyleLbl="solidFgAcc1" presStyleIdx="2" presStyleCnt="3" custLinFactNeighborX="-1779" custLinFactNeighborY="44850"/>
      <dgm:spPr/>
    </dgm:pt>
  </dgm:ptLst>
  <dgm:cxnLst>
    <dgm:cxn modelId="{61BEBD08-A3E6-4768-947A-59D0F13B9D71}" srcId="{E747426B-B1B6-407F-9C90-4B0D9C49D60B}" destId="{7B4F0FEA-1025-4495-8510-A843BB117E03}" srcOrd="2" destOrd="0" parTransId="{0BB7991B-5BFF-49BE-9C06-35345990AAB2}" sibTransId="{74930677-A1D1-491A-BEBB-D78DB8190516}"/>
    <dgm:cxn modelId="{BBD9E590-830C-431A-A7D5-3C42EBDFF55B}" type="presOf" srcId="{FB61D3D4-1764-4564-A4DC-305DC5B03605}" destId="{068AEB90-B706-4FCD-93B0-426B9792164A}" srcOrd="0" destOrd="0" presId="urn:microsoft.com/office/officeart/2008/layout/VerticalCurvedList"/>
    <dgm:cxn modelId="{AB3BB451-8868-483A-8610-F27D5B3BB1D4}" type="presOf" srcId="{D2E831A8-2065-41FC-AC64-FF1D2E25A901}" destId="{B763DDBF-F2E8-4678-8420-586B52B051D4}" srcOrd="0" destOrd="0" presId="urn:microsoft.com/office/officeart/2008/layout/VerticalCurvedList"/>
    <dgm:cxn modelId="{000693C1-0155-40D6-B1F9-189D99B8254B}" type="presOf" srcId="{BDA130D7-4B08-4358-B8EA-BF7445A4FFDC}" destId="{A5253581-464E-4CE2-BB65-535A6712E06C}" srcOrd="0" destOrd="0" presId="urn:microsoft.com/office/officeart/2008/layout/VerticalCurvedList"/>
    <dgm:cxn modelId="{42CCF3A7-19C6-4201-B17B-821B844140C8}" type="presOf" srcId="{7B4F0FEA-1025-4495-8510-A843BB117E03}" destId="{C3DE70FF-D20B-4561-B6FB-0812C763E3B3}" srcOrd="0" destOrd="0" presId="urn:microsoft.com/office/officeart/2008/layout/VerticalCurvedList"/>
    <dgm:cxn modelId="{CED879B4-8649-49B0-ABCB-CA179D7898E3}" srcId="{E747426B-B1B6-407F-9C90-4B0D9C49D60B}" destId="{BDA130D7-4B08-4358-B8EA-BF7445A4FFDC}" srcOrd="0" destOrd="0" parTransId="{8F1718B2-5965-4A68-8BAD-90AA60267B79}" sibTransId="{FB61D3D4-1764-4564-A4DC-305DC5B03605}"/>
    <dgm:cxn modelId="{78195316-9BA2-4344-9B42-098D5F734A4E}" srcId="{E747426B-B1B6-407F-9C90-4B0D9C49D60B}" destId="{D2E831A8-2065-41FC-AC64-FF1D2E25A901}" srcOrd="1" destOrd="0" parTransId="{CFE3DE07-6F2C-4A97-83B7-AC9C4C1E389B}" sibTransId="{7296CCFF-05EF-47D0-972A-3BE7B623D4C0}"/>
    <dgm:cxn modelId="{BD7D7F30-4CB9-490A-9C08-F5DE7E2BD23D}" type="presOf" srcId="{E747426B-B1B6-407F-9C90-4B0D9C49D60B}" destId="{AF38C9AA-5D65-4DFF-9A30-0A26663258E6}" srcOrd="0" destOrd="0" presId="urn:microsoft.com/office/officeart/2008/layout/VerticalCurvedList"/>
    <dgm:cxn modelId="{81632CF4-D8FD-41C7-8069-8B1A32BF59CA}" type="presParOf" srcId="{AF38C9AA-5D65-4DFF-9A30-0A26663258E6}" destId="{D504865E-21F0-4BB5-A753-7F5437C44346}" srcOrd="0" destOrd="0" presId="urn:microsoft.com/office/officeart/2008/layout/VerticalCurvedList"/>
    <dgm:cxn modelId="{3F27D228-4ED2-487F-9FA7-E41B2E94EF0D}" type="presParOf" srcId="{D504865E-21F0-4BB5-A753-7F5437C44346}" destId="{7EEB4455-8CDA-4769-976C-510A5B266B4D}" srcOrd="0" destOrd="0" presId="urn:microsoft.com/office/officeart/2008/layout/VerticalCurvedList"/>
    <dgm:cxn modelId="{90CD0F6D-3C9D-4AB1-B637-CFB8138B872E}" type="presParOf" srcId="{7EEB4455-8CDA-4769-976C-510A5B266B4D}" destId="{821576FD-07B0-4DBB-B1AC-3CC27240D6DF}" srcOrd="0" destOrd="0" presId="urn:microsoft.com/office/officeart/2008/layout/VerticalCurvedList"/>
    <dgm:cxn modelId="{71AAE69E-4CE0-449C-B1A4-F9BEE5C351D9}" type="presParOf" srcId="{7EEB4455-8CDA-4769-976C-510A5B266B4D}" destId="{068AEB90-B706-4FCD-93B0-426B9792164A}" srcOrd="1" destOrd="0" presId="urn:microsoft.com/office/officeart/2008/layout/VerticalCurvedList"/>
    <dgm:cxn modelId="{1E7DECD7-9930-4187-BB75-E60D146AC64D}" type="presParOf" srcId="{7EEB4455-8CDA-4769-976C-510A5B266B4D}" destId="{BD0EEDC3-8D2C-4C7D-B439-ED5DA0C49194}" srcOrd="2" destOrd="0" presId="urn:microsoft.com/office/officeart/2008/layout/VerticalCurvedList"/>
    <dgm:cxn modelId="{E05BC51B-A3A2-4E3C-9410-7EAE099BC340}" type="presParOf" srcId="{7EEB4455-8CDA-4769-976C-510A5B266B4D}" destId="{B57FD87E-9A01-464E-8E18-A86DB7E9AF9A}" srcOrd="3" destOrd="0" presId="urn:microsoft.com/office/officeart/2008/layout/VerticalCurvedList"/>
    <dgm:cxn modelId="{23F578B7-529A-476A-9638-C51A26FED204}" type="presParOf" srcId="{D504865E-21F0-4BB5-A753-7F5437C44346}" destId="{A5253581-464E-4CE2-BB65-535A6712E06C}" srcOrd="1" destOrd="0" presId="urn:microsoft.com/office/officeart/2008/layout/VerticalCurvedList"/>
    <dgm:cxn modelId="{CEDD4C55-5295-4EDF-B84A-A7945F580370}" type="presParOf" srcId="{D504865E-21F0-4BB5-A753-7F5437C44346}" destId="{C45CB0D7-1708-452D-9453-292548FDB0EE}" srcOrd="2" destOrd="0" presId="urn:microsoft.com/office/officeart/2008/layout/VerticalCurvedList"/>
    <dgm:cxn modelId="{D1E662E6-071F-40A3-8ADF-6E4624FC4641}" type="presParOf" srcId="{C45CB0D7-1708-452D-9453-292548FDB0EE}" destId="{E77D268E-5D31-46EF-8822-6C78A3066FCE}" srcOrd="0" destOrd="0" presId="urn:microsoft.com/office/officeart/2008/layout/VerticalCurvedList"/>
    <dgm:cxn modelId="{C4F8DD49-E48C-489A-8295-A8F66C4FDA6F}" type="presParOf" srcId="{D504865E-21F0-4BB5-A753-7F5437C44346}" destId="{B763DDBF-F2E8-4678-8420-586B52B051D4}" srcOrd="3" destOrd="0" presId="urn:microsoft.com/office/officeart/2008/layout/VerticalCurvedList"/>
    <dgm:cxn modelId="{FBAB31F1-C80C-44ED-A2C2-4F4F8DA54289}" type="presParOf" srcId="{D504865E-21F0-4BB5-A753-7F5437C44346}" destId="{17132AFB-5FAF-473E-A54B-767864420B08}" srcOrd="4" destOrd="0" presId="urn:microsoft.com/office/officeart/2008/layout/VerticalCurvedList"/>
    <dgm:cxn modelId="{FBF179B7-97D3-44DF-ABCD-F8C3058A7E7E}" type="presParOf" srcId="{17132AFB-5FAF-473E-A54B-767864420B08}" destId="{A1E97F1D-970A-49D3-BBAB-4943D153BD12}" srcOrd="0" destOrd="0" presId="urn:microsoft.com/office/officeart/2008/layout/VerticalCurvedList"/>
    <dgm:cxn modelId="{85996BB6-022E-47C1-BCF5-2D27C1CDE1F9}" type="presParOf" srcId="{D504865E-21F0-4BB5-A753-7F5437C44346}" destId="{C3DE70FF-D20B-4561-B6FB-0812C763E3B3}" srcOrd="5" destOrd="0" presId="urn:microsoft.com/office/officeart/2008/layout/VerticalCurvedList"/>
    <dgm:cxn modelId="{BDF4F46E-4951-458F-9DAC-9BD8BA52562E}" type="presParOf" srcId="{D504865E-21F0-4BB5-A753-7F5437C44346}" destId="{0428EE83-098D-4C4C-9A6A-547200BAA7EA}" srcOrd="6" destOrd="0" presId="urn:microsoft.com/office/officeart/2008/layout/VerticalCurvedList"/>
    <dgm:cxn modelId="{8169AA13-27EE-41E2-9CE9-FB7A72F2F1D1}" type="presParOf" srcId="{0428EE83-098D-4C4C-9A6A-547200BAA7EA}" destId="{1CC17965-212D-4AD1-8B90-A3D9020DFF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EE9FD9B-7C41-46E6-A2EC-AE21F5F18B08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84C3012-C7B0-4FEC-8FC8-03614C2FDA8E}">
      <dgm:prSet phldrT="[Texto]" custT="1"/>
      <dgm:spPr/>
      <dgm:t>
        <a:bodyPr/>
        <a:lstStyle/>
        <a:p>
          <a:r>
            <a:rPr lang="es-ES" sz="2000" dirty="0" smtClean="0"/>
            <a:t>Designar a una persona para </a:t>
          </a:r>
          <a:r>
            <a:rPr lang="es-ES" sz="2000" dirty="0" err="1" smtClean="0"/>
            <a:t>tutorizar</a:t>
          </a:r>
          <a:r>
            <a:rPr lang="es-ES" sz="2000" dirty="0" smtClean="0"/>
            <a:t> a la persona contratada</a:t>
          </a:r>
          <a:endParaRPr lang="es-ES" sz="2000" dirty="0"/>
        </a:p>
      </dgm:t>
    </dgm:pt>
    <dgm:pt modelId="{86A4F01E-0FCC-4C53-9179-FCB85B1239AB}" type="parTrans" cxnId="{2F4056E8-60B1-48FE-8911-11C6DA13719E}">
      <dgm:prSet/>
      <dgm:spPr/>
      <dgm:t>
        <a:bodyPr/>
        <a:lstStyle/>
        <a:p>
          <a:endParaRPr lang="es-ES"/>
        </a:p>
      </dgm:t>
    </dgm:pt>
    <dgm:pt modelId="{86F18915-830B-4CE7-8C00-B85C5F616C7B}" type="sibTrans" cxnId="{2F4056E8-60B1-48FE-8911-11C6DA13719E}">
      <dgm:prSet/>
      <dgm:spPr/>
      <dgm:t>
        <a:bodyPr/>
        <a:lstStyle/>
        <a:p>
          <a:endParaRPr lang="es-ES"/>
        </a:p>
      </dgm:t>
    </dgm:pt>
    <dgm:pt modelId="{C01B194D-3469-49BA-B290-476A74FDD875}">
      <dgm:prSet phldrT="[Texto]" custT="1"/>
      <dgm:spPr/>
      <dgm:t>
        <a:bodyPr/>
        <a:lstStyle/>
        <a:p>
          <a:r>
            <a:rPr lang="es-ES" sz="2000" dirty="0" smtClean="0"/>
            <a:t>Informar a las personas trabajadoras cuyo contrato sea objeto de subvención de dicha circunstancia</a:t>
          </a:r>
          <a:endParaRPr lang="es-ES" sz="2000" dirty="0">
            <a:solidFill>
              <a:srgbClr val="C00000"/>
            </a:solidFill>
          </a:endParaRPr>
        </a:p>
      </dgm:t>
    </dgm:pt>
    <dgm:pt modelId="{196C5F82-87C4-4646-BA4A-0ECAF14CF8AC}" type="parTrans" cxnId="{DBE056CA-6E4F-433C-8011-7E1080D31481}">
      <dgm:prSet/>
      <dgm:spPr/>
      <dgm:t>
        <a:bodyPr/>
        <a:lstStyle/>
        <a:p>
          <a:endParaRPr lang="es-ES"/>
        </a:p>
      </dgm:t>
    </dgm:pt>
    <dgm:pt modelId="{05E6CB26-1332-4145-A6C0-E4227A65A6B9}" type="sibTrans" cxnId="{DBE056CA-6E4F-433C-8011-7E1080D31481}">
      <dgm:prSet/>
      <dgm:spPr/>
      <dgm:t>
        <a:bodyPr/>
        <a:lstStyle/>
        <a:p>
          <a:endParaRPr lang="es-ES"/>
        </a:p>
      </dgm:t>
    </dgm:pt>
    <dgm:pt modelId="{27C1C37C-F65A-4EDF-8496-D46FE8B76607}">
      <dgm:prSet phldrT="[Texto]" custT="1"/>
      <dgm:spPr/>
      <dgm:t>
        <a:bodyPr/>
        <a:lstStyle/>
        <a:p>
          <a:r>
            <a:rPr lang="es-ES" sz="2000" dirty="0" smtClean="0"/>
            <a:t>Mantener la contratación objeto de subvención un </a:t>
          </a:r>
          <a:r>
            <a:rPr lang="es-ES" sz="2000" b="1" dirty="0" smtClean="0"/>
            <a:t>mínimo de 6 meses</a:t>
          </a:r>
          <a:r>
            <a:rPr lang="es-ES" sz="2000" dirty="0" smtClean="0"/>
            <a:t> a jornada completa</a:t>
          </a:r>
          <a:endParaRPr lang="es-ES" sz="2000" dirty="0"/>
        </a:p>
      </dgm:t>
    </dgm:pt>
    <dgm:pt modelId="{D89889FD-FB59-40A9-A8FA-3C1EEEC0A74D}" type="parTrans" cxnId="{D34C301D-8677-4718-A557-159065B431BC}">
      <dgm:prSet/>
      <dgm:spPr/>
      <dgm:t>
        <a:bodyPr/>
        <a:lstStyle/>
        <a:p>
          <a:endParaRPr lang="es-ES"/>
        </a:p>
      </dgm:t>
    </dgm:pt>
    <dgm:pt modelId="{94840002-9421-4683-BE1E-7B22AE13791B}" type="sibTrans" cxnId="{D34C301D-8677-4718-A557-159065B431BC}">
      <dgm:prSet/>
      <dgm:spPr/>
      <dgm:t>
        <a:bodyPr/>
        <a:lstStyle/>
        <a:p>
          <a:endParaRPr lang="es-ES"/>
        </a:p>
      </dgm:t>
    </dgm:pt>
    <dgm:pt modelId="{61677B8F-A053-4D07-BE56-DCB8D0401889}">
      <dgm:prSet phldrT="[Texto]" custT="1"/>
      <dgm:spPr/>
      <dgm:t>
        <a:bodyPr/>
        <a:lstStyle/>
        <a:p>
          <a:pPr algn="just"/>
          <a:r>
            <a:rPr lang="es-ES" sz="2000" dirty="0" smtClean="0">
              <a:solidFill>
                <a:schemeClr val="bg1"/>
              </a:solidFill>
            </a:rPr>
            <a:t>Facilitar cuantos datos e información, en cuestiones relacionadas con las subvenciones concedidas, les sean requeridos por el Servicio Extremeño Público de Empleo, así como comunicar al mismo las incidencias y variaciones que se produzcan en relación con ellas</a:t>
          </a:r>
          <a:endParaRPr lang="es-ES" sz="2000" dirty="0">
            <a:solidFill>
              <a:schemeClr val="bg1"/>
            </a:solidFill>
          </a:endParaRPr>
        </a:p>
      </dgm:t>
    </dgm:pt>
    <dgm:pt modelId="{06B1DF8B-5374-493E-963A-89FC7E4D831B}" type="parTrans" cxnId="{7B91795D-B0AF-4D69-A489-55AF40D36DB8}">
      <dgm:prSet/>
      <dgm:spPr/>
      <dgm:t>
        <a:bodyPr/>
        <a:lstStyle/>
        <a:p>
          <a:endParaRPr lang="es-ES"/>
        </a:p>
      </dgm:t>
    </dgm:pt>
    <dgm:pt modelId="{8BF4F701-7A9A-4FD9-838D-03EFB4F45DDE}" type="sibTrans" cxnId="{7B91795D-B0AF-4D69-A489-55AF40D36DB8}">
      <dgm:prSet/>
      <dgm:spPr/>
      <dgm:t>
        <a:bodyPr/>
        <a:lstStyle/>
        <a:p>
          <a:endParaRPr lang="es-ES"/>
        </a:p>
      </dgm:t>
    </dgm:pt>
    <dgm:pt modelId="{8DBFE66A-A6CD-45D4-ACD2-B26E5379E29F}" type="pres">
      <dgm:prSet presAssocID="{2EE9FD9B-7C41-46E6-A2EC-AE21F5F18B0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C8E5A04D-0A14-4BEE-8B08-B42C22513F52}" type="pres">
      <dgm:prSet presAssocID="{2EE9FD9B-7C41-46E6-A2EC-AE21F5F18B08}" presName="Name1" presStyleCnt="0"/>
      <dgm:spPr/>
    </dgm:pt>
    <dgm:pt modelId="{0780F6DE-29D8-4BC3-9E36-43853B17C91C}" type="pres">
      <dgm:prSet presAssocID="{2EE9FD9B-7C41-46E6-A2EC-AE21F5F18B08}" presName="cycle" presStyleCnt="0"/>
      <dgm:spPr/>
    </dgm:pt>
    <dgm:pt modelId="{C6FABE17-669E-41FA-8AD0-1EB90ECF6634}" type="pres">
      <dgm:prSet presAssocID="{2EE9FD9B-7C41-46E6-A2EC-AE21F5F18B08}" presName="srcNode" presStyleLbl="node1" presStyleIdx="0" presStyleCnt="4"/>
      <dgm:spPr/>
    </dgm:pt>
    <dgm:pt modelId="{D56B0D66-F050-40CB-B967-ACABBE04A7B1}" type="pres">
      <dgm:prSet presAssocID="{2EE9FD9B-7C41-46E6-A2EC-AE21F5F18B08}" presName="conn" presStyleLbl="parChTrans1D2" presStyleIdx="0" presStyleCnt="1"/>
      <dgm:spPr/>
      <dgm:t>
        <a:bodyPr/>
        <a:lstStyle/>
        <a:p>
          <a:endParaRPr lang="es-ES"/>
        </a:p>
      </dgm:t>
    </dgm:pt>
    <dgm:pt modelId="{F3D98913-4455-4B54-A002-BE5F17B80AB6}" type="pres">
      <dgm:prSet presAssocID="{2EE9FD9B-7C41-46E6-A2EC-AE21F5F18B08}" presName="extraNode" presStyleLbl="node1" presStyleIdx="0" presStyleCnt="4"/>
      <dgm:spPr/>
    </dgm:pt>
    <dgm:pt modelId="{60921E31-C74B-4313-AECB-53838C86D8E0}" type="pres">
      <dgm:prSet presAssocID="{2EE9FD9B-7C41-46E6-A2EC-AE21F5F18B08}" presName="dstNode" presStyleLbl="node1" presStyleIdx="0" presStyleCnt="4"/>
      <dgm:spPr/>
    </dgm:pt>
    <dgm:pt modelId="{3A01A6E4-77C4-4638-80EA-D2B85BD2158E}" type="pres">
      <dgm:prSet presAssocID="{27C1C37C-F65A-4EDF-8496-D46FE8B76607}" presName="text_1" presStyleLbl="node1" presStyleIdx="0" presStyleCnt="4" custLinFactNeighborX="-114" custLinFactNeighborY="151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5F4B97-A699-4A8C-8F67-FFB55C7AFEAA}" type="pres">
      <dgm:prSet presAssocID="{27C1C37C-F65A-4EDF-8496-D46FE8B76607}" presName="accent_1" presStyleCnt="0"/>
      <dgm:spPr/>
    </dgm:pt>
    <dgm:pt modelId="{A5B89A9C-BDB0-42F5-9D9F-11796EE9B0CE}" type="pres">
      <dgm:prSet presAssocID="{27C1C37C-F65A-4EDF-8496-D46FE8B76607}" presName="accentRepeatNode" presStyleLbl="solidFgAcc1" presStyleIdx="0" presStyleCnt="4"/>
      <dgm:spPr/>
    </dgm:pt>
    <dgm:pt modelId="{F55622CE-DB73-4DB5-85D8-DAA638C51BD1}" type="pres">
      <dgm:prSet presAssocID="{784C3012-C7B0-4FEC-8FC8-03614C2FDA8E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9069B67-00DD-4015-8AC0-0D1C871D71DA}" type="pres">
      <dgm:prSet presAssocID="{784C3012-C7B0-4FEC-8FC8-03614C2FDA8E}" presName="accent_2" presStyleCnt="0"/>
      <dgm:spPr/>
    </dgm:pt>
    <dgm:pt modelId="{BE3AC5E9-060B-4E48-BE10-65950A83B918}" type="pres">
      <dgm:prSet presAssocID="{784C3012-C7B0-4FEC-8FC8-03614C2FDA8E}" presName="accentRepeatNode" presStyleLbl="solidFgAcc1" presStyleIdx="1" presStyleCnt="4"/>
      <dgm:spPr/>
    </dgm:pt>
    <dgm:pt modelId="{FEDEB74D-C11A-41FA-9380-F5692A8D815B}" type="pres">
      <dgm:prSet presAssocID="{C01B194D-3469-49BA-B290-476A74FDD87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5FD41F9-F6A3-4250-9590-240D734EDD3D}" type="pres">
      <dgm:prSet presAssocID="{C01B194D-3469-49BA-B290-476A74FDD875}" presName="accent_3" presStyleCnt="0"/>
      <dgm:spPr/>
    </dgm:pt>
    <dgm:pt modelId="{D2ECF695-0CAC-4075-8049-993FFEEA98A6}" type="pres">
      <dgm:prSet presAssocID="{C01B194D-3469-49BA-B290-476A74FDD875}" presName="accentRepeatNode" presStyleLbl="solidFgAcc1" presStyleIdx="2" presStyleCnt="4"/>
      <dgm:spPr/>
    </dgm:pt>
    <dgm:pt modelId="{EF2A5453-A7DF-45E7-AA92-30B2A005D13D}" type="pres">
      <dgm:prSet presAssocID="{61677B8F-A053-4D07-BE56-DCB8D0401889}" presName="text_4" presStyleLbl="node1" presStyleIdx="3" presStyleCnt="4" custScaleY="169608" custLinFactNeighborX="755" custLinFactNeighborY="415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6248DB8-F675-4446-9CE6-9F6A2CE506FB}" type="pres">
      <dgm:prSet presAssocID="{61677B8F-A053-4D07-BE56-DCB8D0401889}" presName="accent_4" presStyleCnt="0"/>
      <dgm:spPr/>
    </dgm:pt>
    <dgm:pt modelId="{0B86A749-680F-4BE3-A810-9EF11BEEC084}" type="pres">
      <dgm:prSet presAssocID="{61677B8F-A053-4D07-BE56-DCB8D0401889}" presName="accentRepeatNode" presStyleLbl="solidFgAcc1" presStyleIdx="3" presStyleCnt="4" custLinFactNeighborX="1800" custLinFactNeighborY="8148"/>
      <dgm:spPr/>
    </dgm:pt>
  </dgm:ptLst>
  <dgm:cxnLst>
    <dgm:cxn modelId="{D449E441-1672-4B9B-8D10-9CD688D47118}" type="presOf" srcId="{2EE9FD9B-7C41-46E6-A2EC-AE21F5F18B08}" destId="{8DBFE66A-A6CD-45D4-ACD2-B26E5379E29F}" srcOrd="0" destOrd="0" presId="urn:microsoft.com/office/officeart/2008/layout/VerticalCurvedList"/>
    <dgm:cxn modelId="{2F4056E8-60B1-48FE-8911-11C6DA13719E}" srcId="{2EE9FD9B-7C41-46E6-A2EC-AE21F5F18B08}" destId="{784C3012-C7B0-4FEC-8FC8-03614C2FDA8E}" srcOrd="1" destOrd="0" parTransId="{86A4F01E-0FCC-4C53-9179-FCB85B1239AB}" sibTransId="{86F18915-830B-4CE7-8C00-B85C5F616C7B}"/>
    <dgm:cxn modelId="{22518B23-5A5B-4B7E-8A6A-B6DC7D93CF9E}" type="presOf" srcId="{94840002-9421-4683-BE1E-7B22AE13791B}" destId="{D56B0D66-F050-40CB-B967-ACABBE04A7B1}" srcOrd="0" destOrd="0" presId="urn:microsoft.com/office/officeart/2008/layout/VerticalCurvedList"/>
    <dgm:cxn modelId="{DBE056CA-6E4F-433C-8011-7E1080D31481}" srcId="{2EE9FD9B-7C41-46E6-A2EC-AE21F5F18B08}" destId="{C01B194D-3469-49BA-B290-476A74FDD875}" srcOrd="2" destOrd="0" parTransId="{196C5F82-87C4-4646-BA4A-0ECAF14CF8AC}" sibTransId="{05E6CB26-1332-4145-A6C0-E4227A65A6B9}"/>
    <dgm:cxn modelId="{D34C301D-8677-4718-A557-159065B431BC}" srcId="{2EE9FD9B-7C41-46E6-A2EC-AE21F5F18B08}" destId="{27C1C37C-F65A-4EDF-8496-D46FE8B76607}" srcOrd="0" destOrd="0" parTransId="{D89889FD-FB59-40A9-A8FA-3C1EEEC0A74D}" sibTransId="{94840002-9421-4683-BE1E-7B22AE13791B}"/>
    <dgm:cxn modelId="{6F07D871-CEE5-4053-9798-D443B1332D77}" type="presOf" srcId="{27C1C37C-F65A-4EDF-8496-D46FE8B76607}" destId="{3A01A6E4-77C4-4638-80EA-D2B85BD2158E}" srcOrd="0" destOrd="0" presId="urn:microsoft.com/office/officeart/2008/layout/VerticalCurvedList"/>
    <dgm:cxn modelId="{207FE9D4-F545-4C5F-B605-65590DF8F883}" type="presOf" srcId="{61677B8F-A053-4D07-BE56-DCB8D0401889}" destId="{EF2A5453-A7DF-45E7-AA92-30B2A005D13D}" srcOrd="0" destOrd="0" presId="urn:microsoft.com/office/officeart/2008/layout/VerticalCurvedList"/>
    <dgm:cxn modelId="{95D96EA9-016F-4136-BC96-730104E78F8F}" type="presOf" srcId="{784C3012-C7B0-4FEC-8FC8-03614C2FDA8E}" destId="{F55622CE-DB73-4DB5-85D8-DAA638C51BD1}" srcOrd="0" destOrd="0" presId="urn:microsoft.com/office/officeart/2008/layout/VerticalCurvedList"/>
    <dgm:cxn modelId="{DFA4D064-3CC2-4122-810D-67D71EB5571A}" type="presOf" srcId="{C01B194D-3469-49BA-B290-476A74FDD875}" destId="{FEDEB74D-C11A-41FA-9380-F5692A8D815B}" srcOrd="0" destOrd="0" presId="urn:microsoft.com/office/officeart/2008/layout/VerticalCurvedList"/>
    <dgm:cxn modelId="{7B91795D-B0AF-4D69-A489-55AF40D36DB8}" srcId="{2EE9FD9B-7C41-46E6-A2EC-AE21F5F18B08}" destId="{61677B8F-A053-4D07-BE56-DCB8D0401889}" srcOrd="3" destOrd="0" parTransId="{06B1DF8B-5374-493E-963A-89FC7E4D831B}" sibTransId="{8BF4F701-7A9A-4FD9-838D-03EFB4F45DDE}"/>
    <dgm:cxn modelId="{29C54577-965B-45F2-AFFB-85308011ECD0}" type="presParOf" srcId="{8DBFE66A-A6CD-45D4-ACD2-B26E5379E29F}" destId="{C8E5A04D-0A14-4BEE-8B08-B42C22513F52}" srcOrd="0" destOrd="0" presId="urn:microsoft.com/office/officeart/2008/layout/VerticalCurvedList"/>
    <dgm:cxn modelId="{04C230F0-3A44-459B-8136-4C1745350225}" type="presParOf" srcId="{C8E5A04D-0A14-4BEE-8B08-B42C22513F52}" destId="{0780F6DE-29D8-4BC3-9E36-43853B17C91C}" srcOrd="0" destOrd="0" presId="urn:microsoft.com/office/officeart/2008/layout/VerticalCurvedList"/>
    <dgm:cxn modelId="{D2728008-DA18-4CCC-B9E9-EA054BA9CA72}" type="presParOf" srcId="{0780F6DE-29D8-4BC3-9E36-43853B17C91C}" destId="{C6FABE17-669E-41FA-8AD0-1EB90ECF6634}" srcOrd="0" destOrd="0" presId="urn:microsoft.com/office/officeart/2008/layout/VerticalCurvedList"/>
    <dgm:cxn modelId="{46603275-0FDB-46EF-B82A-40735AF9EF61}" type="presParOf" srcId="{0780F6DE-29D8-4BC3-9E36-43853B17C91C}" destId="{D56B0D66-F050-40CB-B967-ACABBE04A7B1}" srcOrd="1" destOrd="0" presId="urn:microsoft.com/office/officeart/2008/layout/VerticalCurvedList"/>
    <dgm:cxn modelId="{28280D06-6619-4AE1-8FC4-0D41CAEA0F55}" type="presParOf" srcId="{0780F6DE-29D8-4BC3-9E36-43853B17C91C}" destId="{F3D98913-4455-4B54-A002-BE5F17B80AB6}" srcOrd="2" destOrd="0" presId="urn:microsoft.com/office/officeart/2008/layout/VerticalCurvedList"/>
    <dgm:cxn modelId="{897ABBD8-9602-4D03-86FD-9712BC07E964}" type="presParOf" srcId="{0780F6DE-29D8-4BC3-9E36-43853B17C91C}" destId="{60921E31-C74B-4313-AECB-53838C86D8E0}" srcOrd="3" destOrd="0" presId="urn:microsoft.com/office/officeart/2008/layout/VerticalCurvedList"/>
    <dgm:cxn modelId="{C7C2CD23-BE7A-4357-B209-C585B82EFF36}" type="presParOf" srcId="{C8E5A04D-0A14-4BEE-8B08-B42C22513F52}" destId="{3A01A6E4-77C4-4638-80EA-D2B85BD2158E}" srcOrd="1" destOrd="0" presId="urn:microsoft.com/office/officeart/2008/layout/VerticalCurvedList"/>
    <dgm:cxn modelId="{E536B0BD-1469-4671-9E88-94F2FA3E2588}" type="presParOf" srcId="{C8E5A04D-0A14-4BEE-8B08-B42C22513F52}" destId="{9C5F4B97-A699-4A8C-8F67-FFB55C7AFEAA}" srcOrd="2" destOrd="0" presId="urn:microsoft.com/office/officeart/2008/layout/VerticalCurvedList"/>
    <dgm:cxn modelId="{E4F78D7A-65D4-466F-ACED-477D8A3AC081}" type="presParOf" srcId="{9C5F4B97-A699-4A8C-8F67-FFB55C7AFEAA}" destId="{A5B89A9C-BDB0-42F5-9D9F-11796EE9B0CE}" srcOrd="0" destOrd="0" presId="urn:microsoft.com/office/officeart/2008/layout/VerticalCurvedList"/>
    <dgm:cxn modelId="{D595ED13-ABD5-42AD-A989-17A6474ADD0C}" type="presParOf" srcId="{C8E5A04D-0A14-4BEE-8B08-B42C22513F52}" destId="{F55622CE-DB73-4DB5-85D8-DAA638C51BD1}" srcOrd="3" destOrd="0" presId="urn:microsoft.com/office/officeart/2008/layout/VerticalCurvedList"/>
    <dgm:cxn modelId="{3ED1A44E-E9DE-46F0-B546-3D0701F863FB}" type="presParOf" srcId="{C8E5A04D-0A14-4BEE-8B08-B42C22513F52}" destId="{09069B67-00DD-4015-8AC0-0D1C871D71DA}" srcOrd="4" destOrd="0" presId="urn:microsoft.com/office/officeart/2008/layout/VerticalCurvedList"/>
    <dgm:cxn modelId="{35B195BB-774F-4A93-81BB-7F8AA387E8D3}" type="presParOf" srcId="{09069B67-00DD-4015-8AC0-0D1C871D71DA}" destId="{BE3AC5E9-060B-4E48-BE10-65950A83B918}" srcOrd="0" destOrd="0" presId="urn:microsoft.com/office/officeart/2008/layout/VerticalCurvedList"/>
    <dgm:cxn modelId="{D9B74797-E3E5-4678-9C6F-7282C66B85BD}" type="presParOf" srcId="{C8E5A04D-0A14-4BEE-8B08-B42C22513F52}" destId="{FEDEB74D-C11A-41FA-9380-F5692A8D815B}" srcOrd="5" destOrd="0" presId="urn:microsoft.com/office/officeart/2008/layout/VerticalCurvedList"/>
    <dgm:cxn modelId="{852AE5FB-AB94-42DC-8A56-9DFA472E41A9}" type="presParOf" srcId="{C8E5A04D-0A14-4BEE-8B08-B42C22513F52}" destId="{75FD41F9-F6A3-4250-9590-240D734EDD3D}" srcOrd="6" destOrd="0" presId="urn:microsoft.com/office/officeart/2008/layout/VerticalCurvedList"/>
    <dgm:cxn modelId="{E7DA426B-BE95-4635-B9AF-88C396B8AD84}" type="presParOf" srcId="{75FD41F9-F6A3-4250-9590-240D734EDD3D}" destId="{D2ECF695-0CAC-4075-8049-993FFEEA98A6}" srcOrd="0" destOrd="0" presId="urn:microsoft.com/office/officeart/2008/layout/VerticalCurvedList"/>
    <dgm:cxn modelId="{4FFFD1CC-F143-481D-85C6-63313EC3353D}" type="presParOf" srcId="{C8E5A04D-0A14-4BEE-8B08-B42C22513F52}" destId="{EF2A5453-A7DF-45E7-AA92-30B2A005D13D}" srcOrd="7" destOrd="0" presId="urn:microsoft.com/office/officeart/2008/layout/VerticalCurvedList"/>
    <dgm:cxn modelId="{31313593-3E4C-403F-A4D1-D556CEC6FDBE}" type="presParOf" srcId="{C8E5A04D-0A14-4BEE-8B08-B42C22513F52}" destId="{26248DB8-F675-4446-9CE6-9F6A2CE506FB}" srcOrd="8" destOrd="0" presId="urn:microsoft.com/office/officeart/2008/layout/VerticalCurvedList"/>
    <dgm:cxn modelId="{885F75A8-0FD6-4306-823E-87AFE0627D14}" type="presParOf" srcId="{26248DB8-F675-4446-9CE6-9F6A2CE506FB}" destId="{0B86A749-680F-4BE3-A810-9EF11BEEC08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5C2BE66-7226-47EC-A9BD-1D2FD8ECF730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BEB86A7-55B0-4D42-B193-155F3019746E}">
      <dgm:prSet phldrT="[Texto]"/>
      <dgm:spPr/>
      <dgm:t>
        <a:bodyPr/>
        <a:lstStyle/>
        <a:p>
          <a:r>
            <a:rPr lang="es-ES" dirty="0" smtClean="0"/>
            <a:t>Se subvencionan TODAS las actividades económicas.</a:t>
          </a:r>
          <a:endParaRPr lang="es-ES" dirty="0"/>
        </a:p>
      </dgm:t>
    </dgm:pt>
    <dgm:pt modelId="{3D18B429-F3A3-41FA-B92F-35475CB65BA7}" type="parTrans" cxnId="{3E06F20C-4A62-4675-8DC2-F063607BA477}">
      <dgm:prSet/>
      <dgm:spPr/>
      <dgm:t>
        <a:bodyPr/>
        <a:lstStyle/>
        <a:p>
          <a:endParaRPr lang="es-ES"/>
        </a:p>
      </dgm:t>
    </dgm:pt>
    <dgm:pt modelId="{6EEF109D-B597-4C5D-80B0-1DEEC9AC6549}" type="sibTrans" cxnId="{3E06F20C-4A62-4675-8DC2-F063607BA477}">
      <dgm:prSet/>
      <dgm:spPr/>
      <dgm:t>
        <a:bodyPr/>
        <a:lstStyle/>
        <a:p>
          <a:endParaRPr lang="es-ES"/>
        </a:p>
      </dgm:t>
    </dgm:pt>
    <dgm:pt modelId="{391A0472-199E-4CAF-9845-FEFFED881833}">
      <dgm:prSet phldrT="[Texto]"/>
      <dgm:spPr/>
      <dgm:t>
        <a:bodyPr/>
        <a:lstStyle/>
        <a:p>
          <a:r>
            <a:rPr lang="es-ES" dirty="0" smtClean="0"/>
            <a:t>Las ayudas están acogidas al régimen de </a:t>
          </a:r>
          <a:r>
            <a:rPr lang="es-ES" dirty="0" err="1" smtClean="0"/>
            <a:t>mínimis</a:t>
          </a:r>
          <a:endParaRPr lang="es-ES" dirty="0"/>
        </a:p>
      </dgm:t>
    </dgm:pt>
    <dgm:pt modelId="{E0BBA488-077E-4C75-95EB-997212D4EA91}" type="parTrans" cxnId="{00B7F3A5-F354-4014-951A-F55CD98749B3}">
      <dgm:prSet/>
      <dgm:spPr/>
      <dgm:t>
        <a:bodyPr/>
        <a:lstStyle/>
        <a:p>
          <a:endParaRPr lang="es-ES"/>
        </a:p>
      </dgm:t>
    </dgm:pt>
    <dgm:pt modelId="{7531940E-F709-485C-BA45-5F710AAE0866}" type="sibTrans" cxnId="{00B7F3A5-F354-4014-951A-F55CD98749B3}">
      <dgm:prSet/>
      <dgm:spPr/>
      <dgm:t>
        <a:bodyPr/>
        <a:lstStyle/>
        <a:p>
          <a:endParaRPr lang="es-ES"/>
        </a:p>
      </dgm:t>
    </dgm:pt>
    <dgm:pt modelId="{01B798D0-11E4-4CDD-9E4A-D441230A6C39}">
      <dgm:prSet phldrT="[Texto]"/>
      <dgm:spPr/>
      <dgm:t>
        <a:bodyPr/>
        <a:lstStyle/>
        <a:p>
          <a:r>
            <a:rPr lang="es-ES" dirty="0" smtClean="0"/>
            <a:t>El importe total de las ayudas acogidas a </a:t>
          </a:r>
          <a:r>
            <a:rPr lang="es-ES" dirty="0" err="1" smtClean="0"/>
            <a:t>mínimis</a:t>
          </a:r>
          <a:r>
            <a:rPr lang="es-ES" dirty="0" smtClean="0"/>
            <a:t> durante tres ejercicios fiscales no será superior a:</a:t>
          </a:r>
          <a:endParaRPr lang="es-ES" dirty="0"/>
        </a:p>
      </dgm:t>
    </dgm:pt>
    <dgm:pt modelId="{DB9A5891-E04D-4F17-832C-7ECBFF6C48BC}" type="parTrans" cxnId="{1DF0FA78-7DBB-40E3-807F-5FF4746020F1}">
      <dgm:prSet/>
      <dgm:spPr/>
      <dgm:t>
        <a:bodyPr/>
        <a:lstStyle/>
        <a:p>
          <a:endParaRPr lang="es-ES"/>
        </a:p>
      </dgm:t>
    </dgm:pt>
    <dgm:pt modelId="{ABBC25B5-A820-4CDA-AF54-0B2BA07B5882}" type="sibTrans" cxnId="{1DF0FA78-7DBB-40E3-807F-5FF4746020F1}">
      <dgm:prSet/>
      <dgm:spPr/>
      <dgm:t>
        <a:bodyPr/>
        <a:lstStyle/>
        <a:p>
          <a:endParaRPr lang="es-ES"/>
        </a:p>
      </dgm:t>
    </dgm:pt>
    <dgm:pt modelId="{728AE58B-17DF-4C2E-8AED-9E6C9785C957}">
      <dgm:prSet custT="1"/>
      <dgm:spPr/>
      <dgm:t>
        <a:bodyPr/>
        <a:lstStyle/>
        <a:p>
          <a:r>
            <a:rPr lang="es-ES" sz="1600" dirty="0" smtClean="0"/>
            <a:t>Reglamento 1407/2013</a:t>
          </a:r>
          <a:endParaRPr lang="es-ES" sz="1600" dirty="0"/>
        </a:p>
      </dgm:t>
    </dgm:pt>
    <dgm:pt modelId="{A59EB049-D0D9-42A9-93D3-DD09AAB8DC08}" type="parTrans" cxnId="{C3C39E3D-87D7-4937-B09F-225FEB086A79}">
      <dgm:prSet/>
      <dgm:spPr/>
      <dgm:t>
        <a:bodyPr/>
        <a:lstStyle/>
        <a:p>
          <a:endParaRPr lang="es-ES"/>
        </a:p>
      </dgm:t>
    </dgm:pt>
    <dgm:pt modelId="{622B9C6F-B583-4A95-A446-28FDA491FA69}" type="sibTrans" cxnId="{C3C39E3D-87D7-4937-B09F-225FEB086A79}">
      <dgm:prSet/>
      <dgm:spPr/>
      <dgm:t>
        <a:bodyPr/>
        <a:lstStyle/>
        <a:p>
          <a:endParaRPr lang="es-ES"/>
        </a:p>
      </dgm:t>
    </dgm:pt>
    <dgm:pt modelId="{B3E735B6-D038-4D54-9134-C2C847EA8FFF}">
      <dgm:prSet custT="1"/>
      <dgm:spPr/>
      <dgm:t>
        <a:bodyPr/>
        <a:lstStyle/>
        <a:p>
          <a:r>
            <a:rPr lang="es-ES" sz="1600" dirty="0" smtClean="0"/>
            <a:t>Reglamento 1408/2013 (sector agrícola)</a:t>
          </a:r>
          <a:endParaRPr lang="es-ES" sz="1600" dirty="0"/>
        </a:p>
      </dgm:t>
    </dgm:pt>
    <dgm:pt modelId="{B455E2B6-A28A-4496-A958-38430601BC30}" type="parTrans" cxnId="{0B15C313-87FA-4B84-B755-0DABDB76F12B}">
      <dgm:prSet/>
      <dgm:spPr/>
      <dgm:t>
        <a:bodyPr/>
        <a:lstStyle/>
        <a:p>
          <a:endParaRPr lang="es-ES"/>
        </a:p>
      </dgm:t>
    </dgm:pt>
    <dgm:pt modelId="{39BEEAA7-7041-459C-A2D3-1672B3E32F3A}" type="sibTrans" cxnId="{0B15C313-87FA-4B84-B755-0DABDB76F12B}">
      <dgm:prSet/>
      <dgm:spPr/>
      <dgm:t>
        <a:bodyPr/>
        <a:lstStyle/>
        <a:p>
          <a:endParaRPr lang="es-ES"/>
        </a:p>
      </dgm:t>
    </dgm:pt>
    <dgm:pt modelId="{E6B26F66-E01A-47D3-A181-F77AE0D3138E}">
      <dgm:prSet/>
      <dgm:spPr/>
      <dgm:t>
        <a:bodyPr/>
        <a:lstStyle/>
        <a:p>
          <a:r>
            <a:rPr lang="es-ES" dirty="0" smtClean="0"/>
            <a:t>20.000 euros cuando la empresa sea agrícola</a:t>
          </a:r>
          <a:endParaRPr lang="es-ES" dirty="0"/>
        </a:p>
      </dgm:t>
    </dgm:pt>
    <dgm:pt modelId="{8B44FAE1-F8F1-4A3E-BF6E-F3C454599796}" type="parTrans" cxnId="{3EF86F3E-EAF1-47A3-B383-0A9C837A5684}">
      <dgm:prSet/>
      <dgm:spPr/>
      <dgm:t>
        <a:bodyPr/>
        <a:lstStyle/>
        <a:p>
          <a:endParaRPr lang="es-ES"/>
        </a:p>
      </dgm:t>
    </dgm:pt>
    <dgm:pt modelId="{A5169609-6A62-4C47-B3CA-4549A9E516EE}" type="sibTrans" cxnId="{3EF86F3E-EAF1-47A3-B383-0A9C837A5684}">
      <dgm:prSet/>
      <dgm:spPr/>
      <dgm:t>
        <a:bodyPr/>
        <a:lstStyle/>
        <a:p>
          <a:endParaRPr lang="es-ES"/>
        </a:p>
      </dgm:t>
    </dgm:pt>
    <dgm:pt modelId="{BA54314C-8E25-4208-B485-F1B92758CA64}">
      <dgm:prSet/>
      <dgm:spPr/>
      <dgm:t>
        <a:bodyPr/>
        <a:lstStyle/>
        <a:p>
          <a:r>
            <a:rPr lang="es-ES" dirty="0" smtClean="0"/>
            <a:t>100.000 euros cuando la empresa opere en el sector de transporte por carretera</a:t>
          </a:r>
          <a:endParaRPr lang="es-ES" dirty="0"/>
        </a:p>
      </dgm:t>
    </dgm:pt>
    <dgm:pt modelId="{F268DD96-4020-445C-9BC4-8FC84238E588}" type="parTrans" cxnId="{6A0B08CA-3CBF-4D25-A556-00A52F1F6A3E}">
      <dgm:prSet/>
      <dgm:spPr/>
      <dgm:t>
        <a:bodyPr/>
        <a:lstStyle/>
        <a:p>
          <a:endParaRPr lang="es-ES"/>
        </a:p>
      </dgm:t>
    </dgm:pt>
    <dgm:pt modelId="{35A1A584-2D0F-4128-A927-A644BCADB6F7}" type="sibTrans" cxnId="{6A0B08CA-3CBF-4D25-A556-00A52F1F6A3E}">
      <dgm:prSet/>
      <dgm:spPr/>
      <dgm:t>
        <a:bodyPr/>
        <a:lstStyle/>
        <a:p>
          <a:endParaRPr lang="es-ES"/>
        </a:p>
      </dgm:t>
    </dgm:pt>
    <dgm:pt modelId="{AC6FEB14-754E-475E-B632-5432E8FFE957}">
      <dgm:prSet/>
      <dgm:spPr/>
      <dgm:t>
        <a:bodyPr/>
        <a:lstStyle/>
        <a:p>
          <a:r>
            <a:rPr lang="es-ES" dirty="0" smtClean="0"/>
            <a:t>200.000 euros para el resto de sectores económicos</a:t>
          </a:r>
          <a:endParaRPr lang="es-ES" dirty="0"/>
        </a:p>
      </dgm:t>
    </dgm:pt>
    <dgm:pt modelId="{FC3265E7-8870-42ED-AD34-A1D0E7A08E76}" type="parTrans" cxnId="{23F4B385-3327-4B40-B79E-960D3968F91E}">
      <dgm:prSet/>
      <dgm:spPr/>
      <dgm:t>
        <a:bodyPr/>
        <a:lstStyle/>
        <a:p>
          <a:endParaRPr lang="es-ES"/>
        </a:p>
      </dgm:t>
    </dgm:pt>
    <dgm:pt modelId="{573635AF-8053-4313-BD55-E2CD5E95A53F}" type="sibTrans" cxnId="{23F4B385-3327-4B40-B79E-960D3968F91E}">
      <dgm:prSet/>
      <dgm:spPr/>
      <dgm:t>
        <a:bodyPr/>
        <a:lstStyle/>
        <a:p>
          <a:endParaRPr lang="es-ES"/>
        </a:p>
      </dgm:t>
    </dgm:pt>
    <dgm:pt modelId="{1F535DD0-D0D8-4BB6-949E-2682704D68CE}" type="pres">
      <dgm:prSet presAssocID="{D5C2BE66-7226-47EC-A9BD-1D2FD8ECF73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C1972CD-C475-4234-B36D-A9829234519B}" type="pres">
      <dgm:prSet presAssocID="{DBEB86A7-55B0-4D42-B193-155F3019746E}" presName="circle1" presStyleLbl="node1" presStyleIdx="0" presStyleCnt="3" custLinFactNeighborY="434"/>
      <dgm:spPr/>
    </dgm:pt>
    <dgm:pt modelId="{05C7904C-C297-4D47-9B13-D0AE9034B999}" type="pres">
      <dgm:prSet presAssocID="{DBEB86A7-55B0-4D42-B193-155F3019746E}" presName="space" presStyleCnt="0"/>
      <dgm:spPr/>
    </dgm:pt>
    <dgm:pt modelId="{17CA8C9D-873D-494F-89AD-5B3F363AFFCB}" type="pres">
      <dgm:prSet presAssocID="{DBEB86A7-55B0-4D42-B193-155F3019746E}" presName="rect1" presStyleLbl="alignAcc1" presStyleIdx="0" presStyleCnt="3" custLinFactNeighborX="2571" custLinFactNeighborY="-16270"/>
      <dgm:spPr/>
      <dgm:t>
        <a:bodyPr/>
        <a:lstStyle/>
        <a:p>
          <a:endParaRPr lang="es-ES"/>
        </a:p>
      </dgm:t>
    </dgm:pt>
    <dgm:pt modelId="{0FD623C6-A25B-4213-BF5D-641347745F23}" type="pres">
      <dgm:prSet presAssocID="{391A0472-199E-4CAF-9845-FEFFED881833}" presName="vertSpace2" presStyleLbl="node1" presStyleIdx="0" presStyleCnt="3"/>
      <dgm:spPr/>
    </dgm:pt>
    <dgm:pt modelId="{6410CB8F-5376-46E3-9814-BBD06EAF79EB}" type="pres">
      <dgm:prSet presAssocID="{391A0472-199E-4CAF-9845-FEFFED881833}" presName="circle2" presStyleLbl="node1" presStyleIdx="1" presStyleCnt="3"/>
      <dgm:spPr/>
    </dgm:pt>
    <dgm:pt modelId="{02884E58-2D7C-4610-8EE9-EBA084BC19E4}" type="pres">
      <dgm:prSet presAssocID="{391A0472-199E-4CAF-9845-FEFFED881833}" presName="rect2" presStyleLbl="alignAcc1" presStyleIdx="1" presStyleCnt="3"/>
      <dgm:spPr/>
      <dgm:t>
        <a:bodyPr/>
        <a:lstStyle/>
        <a:p>
          <a:endParaRPr lang="es-ES"/>
        </a:p>
      </dgm:t>
    </dgm:pt>
    <dgm:pt modelId="{7EA9BF68-EDAA-4777-A465-2985AA792C08}" type="pres">
      <dgm:prSet presAssocID="{01B798D0-11E4-4CDD-9E4A-D441230A6C39}" presName="vertSpace3" presStyleLbl="node1" presStyleIdx="1" presStyleCnt="3"/>
      <dgm:spPr/>
    </dgm:pt>
    <dgm:pt modelId="{12792CD7-D75E-45DF-BAB7-E0FD0707E6F5}" type="pres">
      <dgm:prSet presAssocID="{01B798D0-11E4-4CDD-9E4A-D441230A6C39}" presName="circle3" presStyleLbl="node1" presStyleIdx="2" presStyleCnt="3"/>
      <dgm:spPr/>
    </dgm:pt>
    <dgm:pt modelId="{FDFEF6CE-D924-47D1-B505-5C493CABD3B1}" type="pres">
      <dgm:prSet presAssocID="{01B798D0-11E4-4CDD-9E4A-D441230A6C39}" presName="rect3" presStyleLbl="alignAcc1" presStyleIdx="2" presStyleCnt="3"/>
      <dgm:spPr/>
      <dgm:t>
        <a:bodyPr/>
        <a:lstStyle/>
        <a:p>
          <a:endParaRPr lang="es-ES"/>
        </a:p>
      </dgm:t>
    </dgm:pt>
    <dgm:pt modelId="{1AE92CF3-5A03-4176-A6FB-62C9A0E553D9}" type="pres">
      <dgm:prSet presAssocID="{DBEB86A7-55B0-4D42-B193-155F3019746E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505DD9-6CB2-4A5D-8FCA-CE77D38187C5}" type="pres">
      <dgm:prSet presAssocID="{DBEB86A7-55B0-4D42-B193-155F3019746E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E4C4CA-56CF-4FB1-B8A1-53BB5B7C9FDA}" type="pres">
      <dgm:prSet presAssocID="{391A0472-199E-4CAF-9845-FEFFED881833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BE81E8F-CCC1-4752-9C91-52F928D257A9}" type="pres">
      <dgm:prSet presAssocID="{391A0472-199E-4CAF-9845-FEFFED881833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3C48179-D552-4BC8-8A8D-AD05C19024D1}" type="pres">
      <dgm:prSet presAssocID="{01B798D0-11E4-4CDD-9E4A-D441230A6C39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E5B290-72E3-49D7-9B8C-11D2C8F5C39A}" type="pres">
      <dgm:prSet presAssocID="{01B798D0-11E4-4CDD-9E4A-D441230A6C39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98BF36C-D15B-4837-8714-59CCF7169381}" type="presOf" srcId="{01B798D0-11E4-4CDD-9E4A-D441230A6C39}" destId="{B3C48179-D552-4BC8-8A8D-AD05C19024D1}" srcOrd="1" destOrd="0" presId="urn:microsoft.com/office/officeart/2005/8/layout/target3"/>
    <dgm:cxn modelId="{0B15C313-87FA-4B84-B755-0DABDB76F12B}" srcId="{391A0472-199E-4CAF-9845-FEFFED881833}" destId="{B3E735B6-D038-4D54-9134-C2C847EA8FFF}" srcOrd="1" destOrd="0" parTransId="{B455E2B6-A28A-4496-A958-38430601BC30}" sibTransId="{39BEEAA7-7041-459C-A2D3-1672B3E32F3A}"/>
    <dgm:cxn modelId="{1CD1B12C-76A3-4EF6-B76C-67804D28C3D5}" type="presOf" srcId="{391A0472-199E-4CAF-9845-FEFFED881833}" destId="{DDE4C4CA-56CF-4FB1-B8A1-53BB5B7C9FDA}" srcOrd="1" destOrd="0" presId="urn:microsoft.com/office/officeart/2005/8/layout/target3"/>
    <dgm:cxn modelId="{F8107EDD-37B0-4311-9145-C0E9694A51FC}" type="presOf" srcId="{DBEB86A7-55B0-4D42-B193-155F3019746E}" destId="{1AE92CF3-5A03-4176-A6FB-62C9A0E553D9}" srcOrd="1" destOrd="0" presId="urn:microsoft.com/office/officeart/2005/8/layout/target3"/>
    <dgm:cxn modelId="{C3C39E3D-87D7-4937-B09F-225FEB086A79}" srcId="{391A0472-199E-4CAF-9845-FEFFED881833}" destId="{728AE58B-17DF-4C2E-8AED-9E6C9785C957}" srcOrd="0" destOrd="0" parTransId="{A59EB049-D0D9-42A9-93D3-DD09AAB8DC08}" sibTransId="{622B9C6F-B583-4A95-A446-28FDA491FA69}"/>
    <dgm:cxn modelId="{9CC130A8-6B42-4F08-8079-D7E765B7CA10}" type="presOf" srcId="{B3E735B6-D038-4D54-9134-C2C847EA8FFF}" destId="{CBE81E8F-CCC1-4752-9C91-52F928D257A9}" srcOrd="0" destOrd="1" presId="urn:microsoft.com/office/officeart/2005/8/layout/target3"/>
    <dgm:cxn modelId="{6A0B08CA-3CBF-4D25-A556-00A52F1F6A3E}" srcId="{01B798D0-11E4-4CDD-9E4A-D441230A6C39}" destId="{BA54314C-8E25-4208-B485-F1B92758CA64}" srcOrd="1" destOrd="0" parTransId="{F268DD96-4020-445C-9BC4-8FC84238E588}" sibTransId="{35A1A584-2D0F-4128-A927-A644BCADB6F7}"/>
    <dgm:cxn modelId="{EF8AFDCA-A0DE-418A-A583-B10EF25545C5}" type="presOf" srcId="{DBEB86A7-55B0-4D42-B193-155F3019746E}" destId="{17CA8C9D-873D-494F-89AD-5B3F363AFFCB}" srcOrd="0" destOrd="0" presId="urn:microsoft.com/office/officeart/2005/8/layout/target3"/>
    <dgm:cxn modelId="{3E06F20C-4A62-4675-8DC2-F063607BA477}" srcId="{D5C2BE66-7226-47EC-A9BD-1D2FD8ECF730}" destId="{DBEB86A7-55B0-4D42-B193-155F3019746E}" srcOrd="0" destOrd="0" parTransId="{3D18B429-F3A3-41FA-B92F-35475CB65BA7}" sibTransId="{6EEF109D-B597-4C5D-80B0-1DEEC9AC6549}"/>
    <dgm:cxn modelId="{00B7F3A5-F354-4014-951A-F55CD98749B3}" srcId="{D5C2BE66-7226-47EC-A9BD-1D2FD8ECF730}" destId="{391A0472-199E-4CAF-9845-FEFFED881833}" srcOrd="1" destOrd="0" parTransId="{E0BBA488-077E-4C75-95EB-997212D4EA91}" sibTransId="{7531940E-F709-485C-BA45-5F710AAE0866}"/>
    <dgm:cxn modelId="{3EF86F3E-EAF1-47A3-B383-0A9C837A5684}" srcId="{01B798D0-11E4-4CDD-9E4A-D441230A6C39}" destId="{E6B26F66-E01A-47D3-A181-F77AE0D3138E}" srcOrd="0" destOrd="0" parTransId="{8B44FAE1-F8F1-4A3E-BF6E-F3C454599796}" sibTransId="{A5169609-6A62-4C47-B3CA-4549A9E516EE}"/>
    <dgm:cxn modelId="{FAA56AA3-05E7-431C-84AA-216FFAEE9619}" type="presOf" srcId="{E6B26F66-E01A-47D3-A181-F77AE0D3138E}" destId="{89E5B290-72E3-49D7-9B8C-11D2C8F5C39A}" srcOrd="0" destOrd="0" presId="urn:microsoft.com/office/officeart/2005/8/layout/target3"/>
    <dgm:cxn modelId="{8F39C06A-0F9E-4536-9FC0-557E84597798}" type="presOf" srcId="{391A0472-199E-4CAF-9845-FEFFED881833}" destId="{02884E58-2D7C-4610-8EE9-EBA084BC19E4}" srcOrd="0" destOrd="0" presId="urn:microsoft.com/office/officeart/2005/8/layout/target3"/>
    <dgm:cxn modelId="{23F4B385-3327-4B40-B79E-960D3968F91E}" srcId="{01B798D0-11E4-4CDD-9E4A-D441230A6C39}" destId="{AC6FEB14-754E-475E-B632-5432E8FFE957}" srcOrd="2" destOrd="0" parTransId="{FC3265E7-8870-42ED-AD34-A1D0E7A08E76}" sibTransId="{573635AF-8053-4313-BD55-E2CD5E95A53F}"/>
    <dgm:cxn modelId="{CAC4BADA-6EE2-45CF-9D25-33AA3BD04793}" type="presOf" srcId="{728AE58B-17DF-4C2E-8AED-9E6C9785C957}" destId="{CBE81E8F-CCC1-4752-9C91-52F928D257A9}" srcOrd="0" destOrd="0" presId="urn:microsoft.com/office/officeart/2005/8/layout/target3"/>
    <dgm:cxn modelId="{04277956-311C-4044-81B0-0778AB5E0041}" type="presOf" srcId="{01B798D0-11E4-4CDD-9E4A-D441230A6C39}" destId="{FDFEF6CE-D924-47D1-B505-5C493CABD3B1}" srcOrd="0" destOrd="0" presId="urn:microsoft.com/office/officeart/2005/8/layout/target3"/>
    <dgm:cxn modelId="{1DF0FA78-7DBB-40E3-807F-5FF4746020F1}" srcId="{D5C2BE66-7226-47EC-A9BD-1D2FD8ECF730}" destId="{01B798D0-11E4-4CDD-9E4A-D441230A6C39}" srcOrd="2" destOrd="0" parTransId="{DB9A5891-E04D-4F17-832C-7ECBFF6C48BC}" sibTransId="{ABBC25B5-A820-4CDA-AF54-0B2BA07B5882}"/>
    <dgm:cxn modelId="{CF6A6A34-EB23-43A6-B3C8-72D85D73F0C0}" type="presOf" srcId="{D5C2BE66-7226-47EC-A9BD-1D2FD8ECF730}" destId="{1F535DD0-D0D8-4BB6-949E-2682704D68CE}" srcOrd="0" destOrd="0" presId="urn:microsoft.com/office/officeart/2005/8/layout/target3"/>
    <dgm:cxn modelId="{D637D441-6A0C-436E-9206-C323F949A3CD}" type="presOf" srcId="{AC6FEB14-754E-475E-B632-5432E8FFE957}" destId="{89E5B290-72E3-49D7-9B8C-11D2C8F5C39A}" srcOrd="0" destOrd="2" presId="urn:microsoft.com/office/officeart/2005/8/layout/target3"/>
    <dgm:cxn modelId="{01E0F9C3-0CE6-46E1-808F-5C1628F10336}" type="presOf" srcId="{BA54314C-8E25-4208-B485-F1B92758CA64}" destId="{89E5B290-72E3-49D7-9B8C-11D2C8F5C39A}" srcOrd="0" destOrd="1" presId="urn:microsoft.com/office/officeart/2005/8/layout/target3"/>
    <dgm:cxn modelId="{782ADFCE-D5F1-4F4C-A6E8-E560063054ED}" type="presParOf" srcId="{1F535DD0-D0D8-4BB6-949E-2682704D68CE}" destId="{6C1972CD-C475-4234-B36D-A9829234519B}" srcOrd="0" destOrd="0" presId="urn:microsoft.com/office/officeart/2005/8/layout/target3"/>
    <dgm:cxn modelId="{5C605C17-8C53-492C-946D-E5ABB0315181}" type="presParOf" srcId="{1F535DD0-D0D8-4BB6-949E-2682704D68CE}" destId="{05C7904C-C297-4D47-9B13-D0AE9034B999}" srcOrd="1" destOrd="0" presId="urn:microsoft.com/office/officeart/2005/8/layout/target3"/>
    <dgm:cxn modelId="{E78D4764-F5E2-4BC3-8CCB-8848179C51F4}" type="presParOf" srcId="{1F535DD0-D0D8-4BB6-949E-2682704D68CE}" destId="{17CA8C9D-873D-494F-89AD-5B3F363AFFCB}" srcOrd="2" destOrd="0" presId="urn:microsoft.com/office/officeart/2005/8/layout/target3"/>
    <dgm:cxn modelId="{C8217A40-B87A-444A-911C-E4DFE664BFBC}" type="presParOf" srcId="{1F535DD0-D0D8-4BB6-949E-2682704D68CE}" destId="{0FD623C6-A25B-4213-BF5D-641347745F23}" srcOrd="3" destOrd="0" presId="urn:microsoft.com/office/officeart/2005/8/layout/target3"/>
    <dgm:cxn modelId="{AB7AEAF6-433F-447C-A750-120EB383883A}" type="presParOf" srcId="{1F535DD0-D0D8-4BB6-949E-2682704D68CE}" destId="{6410CB8F-5376-46E3-9814-BBD06EAF79EB}" srcOrd="4" destOrd="0" presId="urn:microsoft.com/office/officeart/2005/8/layout/target3"/>
    <dgm:cxn modelId="{75BFE84E-B64A-47E9-B54A-450BA550DFC4}" type="presParOf" srcId="{1F535DD0-D0D8-4BB6-949E-2682704D68CE}" destId="{02884E58-2D7C-4610-8EE9-EBA084BC19E4}" srcOrd="5" destOrd="0" presId="urn:microsoft.com/office/officeart/2005/8/layout/target3"/>
    <dgm:cxn modelId="{7AC9B78B-97F2-4AFA-B32C-842F89D35468}" type="presParOf" srcId="{1F535DD0-D0D8-4BB6-949E-2682704D68CE}" destId="{7EA9BF68-EDAA-4777-A465-2985AA792C08}" srcOrd="6" destOrd="0" presId="urn:microsoft.com/office/officeart/2005/8/layout/target3"/>
    <dgm:cxn modelId="{EBB05731-9FD7-439D-BD14-DFBF97145EF0}" type="presParOf" srcId="{1F535DD0-D0D8-4BB6-949E-2682704D68CE}" destId="{12792CD7-D75E-45DF-BAB7-E0FD0707E6F5}" srcOrd="7" destOrd="0" presId="urn:microsoft.com/office/officeart/2005/8/layout/target3"/>
    <dgm:cxn modelId="{6E996427-980C-44EA-928B-AC552EA30F6A}" type="presParOf" srcId="{1F535DD0-D0D8-4BB6-949E-2682704D68CE}" destId="{FDFEF6CE-D924-47D1-B505-5C493CABD3B1}" srcOrd="8" destOrd="0" presId="urn:microsoft.com/office/officeart/2005/8/layout/target3"/>
    <dgm:cxn modelId="{833AA3CA-0E34-4A79-8089-DA916020811B}" type="presParOf" srcId="{1F535DD0-D0D8-4BB6-949E-2682704D68CE}" destId="{1AE92CF3-5A03-4176-A6FB-62C9A0E553D9}" srcOrd="9" destOrd="0" presId="urn:microsoft.com/office/officeart/2005/8/layout/target3"/>
    <dgm:cxn modelId="{343E823C-C6FB-44B8-B1F6-A439DFFF390F}" type="presParOf" srcId="{1F535DD0-D0D8-4BB6-949E-2682704D68CE}" destId="{04505DD9-6CB2-4A5D-8FCA-CE77D38187C5}" srcOrd="10" destOrd="0" presId="urn:microsoft.com/office/officeart/2005/8/layout/target3"/>
    <dgm:cxn modelId="{DD4678D1-3E9A-42DC-BA76-A3A395B375A6}" type="presParOf" srcId="{1F535DD0-D0D8-4BB6-949E-2682704D68CE}" destId="{DDE4C4CA-56CF-4FB1-B8A1-53BB5B7C9FDA}" srcOrd="11" destOrd="0" presId="urn:microsoft.com/office/officeart/2005/8/layout/target3"/>
    <dgm:cxn modelId="{1CDD2236-27FB-4936-AA8F-97C60F834017}" type="presParOf" srcId="{1F535DD0-D0D8-4BB6-949E-2682704D68CE}" destId="{CBE81E8F-CCC1-4752-9C91-52F928D257A9}" srcOrd="12" destOrd="0" presId="urn:microsoft.com/office/officeart/2005/8/layout/target3"/>
    <dgm:cxn modelId="{A0A2F3C9-F175-496C-AE3B-B1F2323DDD4A}" type="presParOf" srcId="{1F535DD0-D0D8-4BB6-949E-2682704D68CE}" destId="{B3C48179-D552-4BC8-8A8D-AD05C19024D1}" srcOrd="13" destOrd="0" presId="urn:microsoft.com/office/officeart/2005/8/layout/target3"/>
    <dgm:cxn modelId="{D253F699-D477-4972-82ED-30BBD77C3D15}" type="presParOf" srcId="{1F535DD0-D0D8-4BB6-949E-2682704D68CE}" destId="{89E5B290-72E3-49D7-9B8C-11D2C8F5C39A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001F898-DFDE-4A23-B447-5CD050ACE25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329D3A1-2944-4662-9EBB-828E04E2A20A}">
      <dgm:prSet phldrT="[Texto]" custT="1"/>
      <dgm:spPr/>
      <dgm:t>
        <a:bodyPr/>
        <a:lstStyle/>
        <a:p>
          <a:pPr algn="just"/>
          <a:r>
            <a:rPr lang="es-ES_tradnl" sz="1800" b="1" dirty="0" smtClean="0"/>
            <a:t>La cuantía</a:t>
          </a:r>
          <a:r>
            <a:rPr lang="es-ES_tradnl" sz="1800" dirty="0" smtClean="0"/>
            <a:t> </a:t>
          </a:r>
          <a:r>
            <a:rPr lang="es-ES_tradnl" sz="1800" b="1" dirty="0" smtClean="0"/>
            <a:t>por cada contratación, </a:t>
          </a:r>
          <a:r>
            <a:rPr lang="es-ES_tradnl" sz="1800" dirty="0" smtClean="0"/>
            <a:t>será igual al resultado de multiplicar por seis el </a:t>
          </a:r>
          <a:r>
            <a:rPr lang="es-ES_tradnl" sz="1800" b="1" dirty="0" smtClean="0"/>
            <a:t>importe mensual del SMI o retribución</a:t>
          </a:r>
          <a:r>
            <a:rPr lang="es-ES_tradnl" sz="1800" dirty="0" smtClean="0"/>
            <a:t> establecida en el </a:t>
          </a:r>
          <a:r>
            <a:rPr lang="es-ES_tradnl" sz="1800" b="1" dirty="0" smtClean="0"/>
            <a:t>convenio colectivo de aplicación</a:t>
          </a:r>
          <a:r>
            <a:rPr lang="es-ES_tradnl" sz="1800" dirty="0" smtClean="0"/>
            <a:t> (Incluida la parte proporcional de una paga extraordinaria) y de las cotizaciones a la Seguridad Social a cargo del empleador.</a:t>
          </a:r>
        </a:p>
        <a:p>
          <a:pPr algn="just"/>
          <a:r>
            <a:rPr lang="es-ES_tradnl" sz="1800" dirty="0" smtClean="0"/>
            <a:t>Esta cuantía se incrementa en 1000 euros por la </a:t>
          </a:r>
          <a:r>
            <a:rPr lang="es-ES_tradnl" sz="1800" b="1" dirty="0" smtClean="0"/>
            <a:t>tutorización</a:t>
          </a:r>
          <a:r>
            <a:rPr lang="es-ES_tradnl" sz="1800" dirty="0" smtClean="0"/>
            <a:t> de cada contratación. </a:t>
          </a:r>
          <a:endParaRPr lang="es-ES" sz="1800" dirty="0"/>
        </a:p>
      </dgm:t>
    </dgm:pt>
    <dgm:pt modelId="{3E6A3747-EB8E-4485-8402-A19D1204B886}" type="parTrans" cxnId="{10B4E0C2-7C77-4CCD-AB28-C3978F276067}">
      <dgm:prSet/>
      <dgm:spPr/>
      <dgm:t>
        <a:bodyPr/>
        <a:lstStyle/>
        <a:p>
          <a:endParaRPr lang="es-ES"/>
        </a:p>
      </dgm:t>
    </dgm:pt>
    <dgm:pt modelId="{B87C0022-271F-48E0-A1FC-2C90F8E780B5}" type="sibTrans" cxnId="{10B4E0C2-7C77-4CCD-AB28-C3978F276067}">
      <dgm:prSet/>
      <dgm:spPr/>
      <dgm:t>
        <a:bodyPr/>
        <a:lstStyle/>
        <a:p>
          <a:endParaRPr lang="es-ES"/>
        </a:p>
      </dgm:t>
    </dgm:pt>
    <dgm:pt modelId="{785ECB57-CBB0-4ED8-9549-EED157D30A4C}">
      <dgm:prSet phldrT="[Texto]" custT="1"/>
      <dgm:spPr/>
      <dgm:t>
        <a:bodyPr/>
        <a:lstStyle/>
        <a:p>
          <a:r>
            <a:rPr lang="es-ES_tradnl" sz="1800" b="1" dirty="0" smtClean="0"/>
            <a:t>El Abono </a:t>
          </a:r>
          <a:r>
            <a:rPr lang="es-ES_tradnl" sz="1800" dirty="0" smtClean="0"/>
            <a:t>de la ayuda se efectúa mediante  </a:t>
          </a:r>
          <a:r>
            <a:rPr lang="es-ES_tradnl" sz="1800" b="1" dirty="0" smtClean="0"/>
            <a:t>un pago único</a:t>
          </a:r>
          <a:r>
            <a:rPr lang="es-ES_tradnl" sz="1800" dirty="0" smtClean="0"/>
            <a:t>, por el importe total de la ayuda, una vez dictada la resolución de concesión.</a:t>
          </a:r>
          <a:endParaRPr lang="es-ES" sz="1800" dirty="0"/>
        </a:p>
      </dgm:t>
    </dgm:pt>
    <dgm:pt modelId="{9F841849-F8EA-48B5-B276-0ADB382FDBBE}" type="parTrans" cxnId="{7663CBD7-B648-427A-BEBC-81F961EA6A6B}">
      <dgm:prSet/>
      <dgm:spPr/>
      <dgm:t>
        <a:bodyPr/>
        <a:lstStyle/>
        <a:p>
          <a:endParaRPr lang="es-ES"/>
        </a:p>
      </dgm:t>
    </dgm:pt>
    <dgm:pt modelId="{1502E4EF-0E1B-4CE2-963B-7A0AD014B5A9}" type="sibTrans" cxnId="{7663CBD7-B648-427A-BEBC-81F961EA6A6B}">
      <dgm:prSet/>
      <dgm:spPr/>
      <dgm:t>
        <a:bodyPr/>
        <a:lstStyle/>
        <a:p>
          <a:endParaRPr lang="es-ES"/>
        </a:p>
      </dgm:t>
    </dgm:pt>
    <dgm:pt modelId="{B3F2F33C-4745-4AA6-BF05-2B693DD243E0}" type="pres">
      <dgm:prSet presAssocID="{D001F898-DFDE-4A23-B447-5CD050ACE2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E462564-E722-4037-A9AA-24D13DAE92EF}" type="pres">
      <dgm:prSet presAssocID="{2329D3A1-2944-4662-9EBB-828E04E2A20A}" presName="parentText" presStyleLbl="node1" presStyleIdx="0" presStyleCnt="2" custScaleY="141370" custLinFactY="1917" custLinFactNeighborX="1246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6FBCBA3-C43F-46B6-80DE-EF9259EC03EC}" type="pres">
      <dgm:prSet presAssocID="{B87C0022-271F-48E0-A1FC-2C90F8E780B5}" presName="spacer" presStyleCnt="0"/>
      <dgm:spPr/>
    </dgm:pt>
    <dgm:pt modelId="{33D84F6B-1B6F-4D33-A5A2-E6B34FF40DA5}" type="pres">
      <dgm:prSet presAssocID="{785ECB57-CBB0-4ED8-9549-EED157D30A4C}" presName="parentText" presStyleLbl="node1" presStyleIdx="1" presStyleCnt="2" custLinFactY="9285" custLinFactNeighborX="2546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C26235C-C13B-4B87-A5D2-91E6EC773D66}" type="presOf" srcId="{2329D3A1-2944-4662-9EBB-828E04E2A20A}" destId="{9E462564-E722-4037-A9AA-24D13DAE92EF}" srcOrd="0" destOrd="0" presId="urn:microsoft.com/office/officeart/2005/8/layout/vList2"/>
    <dgm:cxn modelId="{10B4E0C2-7C77-4CCD-AB28-C3978F276067}" srcId="{D001F898-DFDE-4A23-B447-5CD050ACE254}" destId="{2329D3A1-2944-4662-9EBB-828E04E2A20A}" srcOrd="0" destOrd="0" parTransId="{3E6A3747-EB8E-4485-8402-A19D1204B886}" sibTransId="{B87C0022-271F-48E0-A1FC-2C90F8E780B5}"/>
    <dgm:cxn modelId="{02C95167-4947-4580-81D6-F431BDC9DFB0}" type="presOf" srcId="{785ECB57-CBB0-4ED8-9549-EED157D30A4C}" destId="{33D84F6B-1B6F-4D33-A5A2-E6B34FF40DA5}" srcOrd="0" destOrd="0" presId="urn:microsoft.com/office/officeart/2005/8/layout/vList2"/>
    <dgm:cxn modelId="{DC4321FE-427B-46C4-95B0-83E8F8A11214}" type="presOf" srcId="{D001F898-DFDE-4A23-B447-5CD050ACE254}" destId="{B3F2F33C-4745-4AA6-BF05-2B693DD243E0}" srcOrd="0" destOrd="0" presId="urn:microsoft.com/office/officeart/2005/8/layout/vList2"/>
    <dgm:cxn modelId="{7663CBD7-B648-427A-BEBC-81F961EA6A6B}" srcId="{D001F898-DFDE-4A23-B447-5CD050ACE254}" destId="{785ECB57-CBB0-4ED8-9549-EED157D30A4C}" srcOrd="1" destOrd="0" parTransId="{9F841849-F8EA-48B5-B276-0ADB382FDBBE}" sibTransId="{1502E4EF-0E1B-4CE2-963B-7A0AD014B5A9}"/>
    <dgm:cxn modelId="{821BA81B-107B-4310-8B09-682AC2C1A880}" type="presParOf" srcId="{B3F2F33C-4745-4AA6-BF05-2B693DD243E0}" destId="{9E462564-E722-4037-A9AA-24D13DAE92EF}" srcOrd="0" destOrd="0" presId="urn:microsoft.com/office/officeart/2005/8/layout/vList2"/>
    <dgm:cxn modelId="{906C3CC8-BAFF-499C-964A-C3D9BD58032F}" type="presParOf" srcId="{B3F2F33C-4745-4AA6-BF05-2B693DD243E0}" destId="{C6FBCBA3-C43F-46B6-80DE-EF9259EC03EC}" srcOrd="1" destOrd="0" presId="urn:microsoft.com/office/officeart/2005/8/layout/vList2"/>
    <dgm:cxn modelId="{7784F79A-6DB6-41A6-BC0B-B1E4DEA0963D}" type="presParOf" srcId="{B3F2F33C-4745-4AA6-BF05-2B693DD243E0}" destId="{33D84F6B-1B6F-4D33-A5A2-E6B34FF40DA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001F898-DFDE-4A23-B447-5CD050ACE25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329D3A1-2944-4662-9EBB-828E04E2A20A}">
      <dgm:prSet phldrT="[Texto]" custT="1"/>
      <dgm:spPr/>
      <dgm:t>
        <a:bodyPr/>
        <a:lstStyle/>
        <a:p>
          <a:pPr algn="just"/>
          <a:r>
            <a:rPr lang="es-ES_tradnl" sz="1800" b="0" dirty="0" smtClean="0"/>
            <a:t>Cuando la cuantía </a:t>
          </a:r>
          <a:r>
            <a:rPr lang="es-ES_tradnl" sz="1800" b="0" dirty="0" smtClean="0"/>
            <a:t>por </a:t>
          </a:r>
          <a:r>
            <a:rPr lang="es-ES_tradnl" sz="1800" b="0" dirty="0" smtClean="0"/>
            <a:t>la contratación solicitada se calcule en base a la retribución </a:t>
          </a:r>
          <a:r>
            <a:rPr lang="es-ES_tradnl" sz="1800" b="0" dirty="0" smtClean="0"/>
            <a:t>establecida en el convenio colectivo de aplicación</a:t>
          </a:r>
          <a:r>
            <a:rPr lang="es-ES_tradnl" sz="1800" dirty="0" smtClean="0"/>
            <a:t> </a:t>
          </a:r>
          <a:r>
            <a:rPr lang="es-ES_tradnl" sz="1800" dirty="0" smtClean="0"/>
            <a:t>(incluida </a:t>
          </a:r>
          <a:r>
            <a:rPr lang="es-ES_tradnl" sz="1800" dirty="0" smtClean="0"/>
            <a:t>la parte proporcional de </a:t>
          </a:r>
          <a:r>
            <a:rPr lang="es-ES_tradnl" sz="1800" b="1" dirty="0" smtClean="0"/>
            <a:t>UNA PAGA EXTRAORDINARIA</a:t>
          </a:r>
          <a:r>
            <a:rPr lang="es-ES_tradnl" sz="1800" dirty="0" smtClean="0"/>
            <a:t>) se adjuntará documento en el que se desglose dicho cálculo indicando:</a:t>
          </a:r>
        </a:p>
        <a:p>
          <a:pPr algn="just"/>
          <a:r>
            <a:rPr lang="es-ES_tradnl" sz="1800" dirty="0" smtClean="0"/>
            <a:t>				- </a:t>
          </a:r>
          <a:r>
            <a:rPr lang="es-ES_tradnl" sz="1800" b="1" dirty="0" smtClean="0"/>
            <a:t>Salario base</a:t>
          </a:r>
        </a:p>
        <a:p>
          <a:pPr algn="just"/>
          <a:r>
            <a:rPr lang="es-ES_tradnl" sz="1800" dirty="0" smtClean="0"/>
            <a:t>				- </a:t>
          </a:r>
          <a:r>
            <a:rPr lang="es-ES_tradnl" sz="1800" b="1" dirty="0" smtClean="0"/>
            <a:t>Pluses aplicados</a:t>
          </a:r>
          <a:endParaRPr lang="es-ES_tradnl" sz="1800" b="1" dirty="0" smtClean="0"/>
        </a:p>
        <a:p>
          <a:pPr algn="just"/>
          <a:r>
            <a:rPr lang="es-ES_tradnl" sz="1800" dirty="0" smtClean="0"/>
            <a:t>				- </a:t>
          </a:r>
          <a:r>
            <a:rPr lang="es-ES_tradnl" sz="1800" b="1" dirty="0" smtClean="0"/>
            <a:t>Parte proporcional de la paga extra </a:t>
          </a:r>
          <a:endParaRPr lang="es-ES" sz="1800" b="1" dirty="0"/>
        </a:p>
      </dgm:t>
    </dgm:pt>
    <dgm:pt modelId="{3E6A3747-EB8E-4485-8402-A19D1204B886}" type="parTrans" cxnId="{10B4E0C2-7C77-4CCD-AB28-C3978F276067}">
      <dgm:prSet/>
      <dgm:spPr/>
      <dgm:t>
        <a:bodyPr/>
        <a:lstStyle/>
        <a:p>
          <a:endParaRPr lang="es-ES"/>
        </a:p>
      </dgm:t>
    </dgm:pt>
    <dgm:pt modelId="{B87C0022-271F-48E0-A1FC-2C90F8E780B5}" type="sibTrans" cxnId="{10B4E0C2-7C77-4CCD-AB28-C3978F276067}">
      <dgm:prSet/>
      <dgm:spPr/>
      <dgm:t>
        <a:bodyPr/>
        <a:lstStyle/>
        <a:p>
          <a:endParaRPr lang="es-ES"/>
        </a:p>
      </dgm:t>
    </dgm:pt>
    <dgm:pt modelId="{B3F2F33C-4745-4AA6-BF05-2B693DD243E0}" type="pres">
      <dgm:prSet presAssocID="{D001F898-DFDE-4A23-B447-5CD050ACE2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E462564-E722-4037-A9AA-24D13DAE92EF}" type="pres">
      <dgm:prSet presAssocID="{2329D3A1-2944-4662-9EBB-828E04E2A20A}" presName="parentText" presStyleLbl="node1" presStyleIdx="0" presStyleCnt="1" custScaleX="100000" custScaleY="182007" custLinFactY="1917" custLinFactNeighborX="1246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C26235C-C13B-4B87-A5D2-91E6EC773D66}" type="presOf" srcId="{2329D3A1-2944-4662-9EBB-828E04E2A20A}" destId="{9E462564-E722-4037-A9AA-24D13DAE92EF}" srcOrd="0" destOrd="0" presId="urn:microsoft.com/office/officeart/2005/8/layout/vList2"/>
    <dgm:cxn modelId="{10B4E0C2-7C77-4CCD-AB28-C3978F276067}" srcId="{D001F898-DFDE-4A23-B447-5CD050ACE254}" destId="{2329D3A1-2944-4662-9EBB-828E04E2A20A}" srcOrd="0" destOrd="0" parTransId="{3E6A3747-EB8E-4485-8402-A19D1204B886}" sibTransId="{B87C0022-271F-48E0-A1FC-2C90F8E780B5}"/>
    <dgm:cxn modelId="{DC4321FE-427B-46C4-95B0-83E8F8A11214}" type="presOf" srcId="{D001F898-DFDE-4A23-B447-5CD050ACE254}" destId="{B3F2F33C-4745-4AA6-BF05-2B693DD243E0}" srcOrd="0" destOrd="0" presId="urn:microsoft.com/office/officeart/2005/8/layout/vList2"/>
    <dgm:cxn modelId="{821BA81B-107B-4310-8B09-682AC2C1A880}" type="presParOf" srcId="{B3F2F33C-4745-4AA6-BF05-2B693DD243E0}" destId="{9E462564-E722-4037-A9AA-24D13DAE92E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5BD2F3-D009-4BE8-9E70-0347B63B3415}">
      <dsp:nvSpPr>
        <dsp:cNvPr id="0" name=""/>
        <dsp:cNvSpPr/>
      </dsp:nvSpPr>
      <dsp:spPr>
        <a:xfrm>
          <a:off x="0" y="286498"/>
          <a:ext cx="829754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9C8C8D5-EDF2-438A-81A1-8725516065F6}">
      <dsp:nvSpPr>
        <dsp:cNvPr id="0" name=""/>
        <dsp:cNvSpPr/>
      </dsp:nvSpPr>
      <dsp:spPr>
        <a:xfrm>
          <a:off x="397058" y="0"/>
          <a:ext cx="7900490" cy="6789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539" tIns="0" rIns="21953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Empresas privadas (personas jurídicas)</a:t>
          </a:r>
          <a:endParaRPr lang="es-ES" sz="2000" kern="1200" dirty="0"/>
        </a:p>
      </dsp:txBody>
      <dsp:txXfrm>
        <a:off x="430202" y="33144"/>
        <a:ext cx="7834202" cy="612672"/>
      </dsp:txXfrm>
    </dsp:sp>
    <dsp:sp modelId="{6E31330C-417F-40D8-A0CE-06C8A5602F01}">
      <dsp:nvSpPr>
        <dsp:cNvPr id="0" name=""/>
        <dsp:cNvSpPr/>
      </dsp:nvSpPr>
      <dsp:spPr>
        <a:xfrm>
          <a:off x="0" y="1402206"/>
          <a:ext cx="829754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AB957E-3AB2-45C3-95AA-46E8AA039BA0}">
      <dsp:nvSpPr>
        <dsp:cNvPr id="0" name=""/>
        <dsp:cNvSpPr/>
      </dsp:nvSpPr>
      <dsp:spPr>
        <a:xfrm>
          <a:off x="395024" y="1062726"/>
          <a:ext cx="7900490" cy="6789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539" tIns="0" rIns="21953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Autónomos/as y profesionales colegiados</a:t>
          </a:r>
          <a:endParaRPr lang="es-ES" sz="2000" kern="1200" dirty="0"/>
        </a:p>
      </dsp:txBody>
      <dsp:txXfrm>
        <a:off x="428168" y="1095870"/>
        <a:ext cx="7834202" cy="612672"/>
      </dsp:txXfrm>
    </dsp:sp>
    <dsp:sp modelId="{3AC4DFCA-47EE-40FB-A782-7751101C1EE8}">
      <dsp:nvSpPr>
        <dsp:cNvPr id="0" name=""/>
        <dsp:cNvSpPr/>
      </dsp:nvSpPr>
      <dsp:spPr>
        <a:xfrm>
          <a:off x="0" y="2445486"/>
          <a:ext cx="829754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56C15A2-EB6D-41F4-8401-9A2A909B85B5}">
      <dsp:nvSpPr>
        <dsp:cNvPr id="0" name=""/>
        <dsp:cNvSpPr/>
      </dsp:nvSpPr>
      <dsp:spPr>
        <a:xfrm>
          <a:off x="395024" y="2106006"/>
          <a:ext cx="7900490" cy="6789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539" tIns="0" rIns="21953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Agrupaciones privadas de personas físicas o jurídicas (UTE)</a:t>
          </a:r>
          <a:endParaRPr lang="es-ES" sz="2000" kern="1200" dirty="0"/>
        </a:p>
      </dsp:txBody>
      <dsp:txXfrm>
        <a:off x="428168" y="2139150"/>
        <a:ext cx="7834202" cy="612672"/>
      </dsp:txXfrm>
    </dsp:sp>
    <dsp:sp modelId="{4995ADA9-56B2-45EF-9F23-3BECF67EB56A}">
      <dsp:nvSpPr>
        <dsp:cNvPr id="0" name=""/>
        <dsp:cNvSpPr/>
      </dsp:nvSpPr>
      <dsp:spPr>
        <a:xfrm>
          <a:off x="0" y="3488766"/>
          <a:ext cx="829754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F06CABF-38FE-4C3B-BD73-90F9A899F27D}">
      <dsp:nvSpPr>
        <dsp:cNvPr id="0" name=""/>
        <dsp:cNvSpPr/>
      </dsp:nvSpPr>
      <dsp:spPr>
        <a:xfrm>
          <a:off x="395024" y="3149286"/>
          <a:ext cx="7900490" cy="6789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539" tIns="0" rIns="21953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Comunidades de bienes</a:t>
          </a:r>
          <a:endParaRPr lang="es-ES" sz="2000" kern="1200" dirty="0"/>
        </a:p>
      </dsp:txBody>
      <dsp:txXfrm>
        <a:off x="428168" y="3182430"/>
        <a:ext cx="7834202" cy="61267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2349D7-28AB-4F79-BB9B-2B52B806619B}">
      <dsp:nvSpPr>
        <dsp:cNvPr id="0" name=""/>
        <dsp:cNvSpPr/>
      </dsp:nvSpPr>
      <dsp:spPr>
        <a:xfrm>
          <a:off x="0" y="223143"/>
          <a:ext cx="9907588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B79CD4-E557-415C-9098-904C3077B4D7}">
      <dsp:nvSpPr>
        <dsp:cNvPr id="0" name=""/>
        <dsp:cNvSpPr/>
      </dsp:nvSpPr>
      <dsp:spPr>
        <a:xfrm>
          <a:off x="492476" y="46023"/>
          <a:ext cx="9413437" cy="354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138" tIns="0" rIns="2621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En el caso de baja del trabajador/a subvencionado, antes o después de la concesión.</a:t>
          </a:r>
          <a:endParaRPr lang="es-ES" sz="1800" kern="1200" dirty="0"/>
        </a:p>
      </dsp:txBody>
      <dsp:txXfrm>
        <a:off x="509769" y="63316"/>
        <a:ext cx="9378851" cy="319654"/>
      </dsp:txXfrm>
    </dsp:sp>
    <dsp:sp modelId="{A7658FDD-CF2E-476F-8388-4000D0B600D2}">
      <dsp:nvSpPr>
        <dsp:cNvPr id="0" name=""/>
        <dsp:cNvSpPr/>
      </dsp:nvSpPr>
      <dsp:spPr>
        <a:xfrm>
          <a:off x="0" y="956737"/>
          <a:ext cx="9907588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741071"/>
              <a:satOff val="3550"/>
              <a:lumOff val="32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119062-E28A-4293-9A9C-E15F39EC8BFC}">
      <dsp:nvSpPr>
        <dsp:cNvPr id="0" name=""/>
        <dsp:cNvSpPr/>
      </dsp:nvSpPr>
      <dsp:spPr>
        <a:xfrm>
          <a:off x="480866" y="590343"/>
          <a:ext cx="9419931" cy="543513"/>
        </a:xfrm>
        <a:prstGeom prst="roundRect">
          <a:avLst/>
        </a:prstGeom>
        <a:solidFill>
          <a:schemeClr val="accent2">
            <a:hueOff val="-741071"/>
            <a:satOff val="3550"/>
            <a:lumOff val="3284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138" tIns="0" rIns="2621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Obligación de sustituir en el plazo de 10 días hábiles por otra persona participante en el Programa Colaborativo Rural que cumpla los requisitos</a:t>
          </a:r>
          <a:endParaRPr lang="es-ES" sz="1800" kern="1200" dirty="0"/>
        </a:p>
      </dsp:txBody>
      <dsp:txXfrm>
        <a:off x="507398" y="616875"/>
        <a:ext cx="9366867" cy="490449"/>
      </dsp:txXfrm>
    </dsp:sp>
    <dsp:sp modelId="{FCC8FFF8-EE26-4272-B79E-9573DCC88431}">
      <dsp:nvSpPr>
        <dsp:cNvPr id="0" name=""/>
        <dsp:cNvSpPr/>
      </dsp:nvSpPr>
      <dsp:spPr>
        <a:xfrm>
          <a:off x="0" y="1731033"/>
          <a:ext cx="9907588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05B732-9505-41ED-BA99-156633E69667}">
      <dsp:nvSpPr>
        <dsp:cNvPr id="0" name=""/>
        <dsp:cNvSpPr/>
      </dsp:nvSpPr>
      <dsp:spPr>
        <a:xfrm>
          <a:off x="471674" y="1323937"/>
          <a:ext cx="9433485" cy="584216"/>
        </a:xfrm>
        <a:prstGeom prst="roundRect">
          <a:avLst/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138" tIns="0" rIns="2621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Obligación de comunicarlo en el plazo de 10 días hábiles desde el alta en la Seguridad Social de la persona sustituta</a:t>
          </a:r>
          <a:endParaRPr lang="es-ES" sz="1800" kern="1200" dirty="0"/>
        </a:p>
      </dsp:txBody>
      <dsp:txXfrm>
        <a:off x="500193" y="1352456"/>
        <a:ext cx="9376447" cy="527178"/>
      </dsp:txXfrm>
    </dsp:sp>
    <dsp:sp modelId="{AB446CC6-03FD-48AD-8E58-779A90E451EB}">
      <dsp:nvSpPr>
        <dsp:cNvPr id="0" name=""/>
        <dsp:cNvSpPr/>
      </dsp:nvSpPr>
      <dsp:spPr>
        <a:xfrm>
          <a:off x="0" y="2275353"/>
          <a:ext cx="9907588" cy="192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8939" tIns="249936" rIns="76893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dirty="0" smtClean="0"/>
            <a:t>Anexo </a:t>
          </a:r>
          <a:r>
            <a:rPr lang="es-ES_tradnl" sz="1800" kern="1200" dirty="0" smtClean="0"/>
            <a:t>VI. </a:t>
          </a:r>
          <a:r>
            <a:rPr lang="es-ES" sz="1800" kern="1200" dirty="0" smtClean="0"/>
            <a:t>Solicitud de sustitución de trabajadores/as que se encuentra en el Decreto 84/2021, de 7 de julio</a:t>
          </a:r>
          <a:r>
            <a:rPr lang="es-ES_tradnl" sz="1800" kern="1200" dirty="0" smtClean="0"/>
            <a:t>)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dirty="0" smtClean="0"/>
            <a:t>Baja en la Seguridad Social en caso de no autorización y comunicación del contrato en caso de oposición a su consulta.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Comunicación del contrato de trabajo de la persona sustituta </a:t>
          </a:r>
          <a:r>
            <a:rPr lang="es-ES_tradnl" sz="1800" kern="1200" dirty="0" smtClean="0"/>
            <a:t>en caso de oposición a su consulta.</a:t>
          </a:r>
          <a:endParaRPr lang="es-ES" sz="1800" kern="1200" dirty="0"/>
        </a:p>
      </dsp:txBody>
      <dsp:txXfrm>
        <a:off x="0" y="2275353"/>
        <a:ext cx="9907588" cy="1927800"/>
      </dsp:txXfrm>
    </dsp:sp>
    <dsp:sp modelId="{DC13E612-18C8-4077-A0D1-D59960AABAAC}">
      <dsp:nvSpPr>
        <dsp:cNvPr id="0" name=""/>
        <dsp:cNvSpPr/>
      </dsp:nvSpPr>
      <dsp:spPr>
        <a:xfrm>
          <a:off x="485704" y="2098233"/>
          <a:ext cx="9418616" cy="354240"/>
        </a:xfrm>
        <a:prstGeom prst="roundRect">
          <a:avLst/>
        </a:prstGeom>
        <a:solidFill>
          <a:schemeClr val="accent2">
            <a:hueOff val="-2223214"/>
            <a:satOff val="10650"/>
            <a:lumOff val="9853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138" tIns="0" rIns="2621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kern="1200" dirty="0" smtClean="0"/>
            <a:t>Documentación a aportar:</a:t>
          </a:r>
          <a:endParaRPr lang="es-ES" sz="1800" kern="1200" dirty="0"/>
        </a:p>
      </dsp:txBody>
      <dsp:txXfrm>
        <a:off x="502997" y="2115526"/>
        <a:ext cx="9384030" cy="319654"/>
      </dsp:txXfrm>
    </dsp:sp>
    <dsp:sp modelId="{8CA54E60-3105-4175-B112-18BF4AA732A7}">
      <dsp:nvSpPr>
        <dsp:cNvPr id="0" name=""/>
        <dsp:cNvSpPr/>
      </dsp:nvSpPr>
      <dsp:spPr>
        <a:xfrm>
          <a:off x="0" y="4595051"/>
          <a:ext cx="9907588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307CB9-9EC3-40CC-8B78-85E2505EB2BE}">
      <dsp:nvSpPr>
        <dsp:cNvPr id="0" name=""/>
        <dsp:cNvSpPr/>
      </dsp:nvSpPr>
      <dsp:spPr>
        <a:xfrm>
          <a:off x="495379" y="4267953"/>
          <a:ext cx="9409830" cy="504218"/>
        </a:xfrm>
        <a:prstGeom prst="round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138" tIns="0" rIns="2621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Duración del contrato: El tiempo que reste para la finalización del contrato de la persona sustituida</a:t>
          </a:r>
          <a:endParaRPr lang="es-ES" sz="1800" kern="1200" dirty="0"/>
        </a:p>
      </dsp:txBody>
      <dsp:txXfrm>
        <a:off x="519993" y="4292567"/>
        <a:ext cx="9360602" cy="45499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2349D7-28AB-4F79-BB9B-2B52B806619B}">
      <dsp:nvSpPr>
        <dsp:cNvPr id="0" name=""/>
        <dsp:cNvSpPr/>
      </dsp:nvSpPr>
      <dsp:spPr>
        <a:xfrm>
          <a:off x="0" y="440973"/>
          <a:ext cx="8596313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B79CD4-E557-415C-9098-904C3077B4D7}">
      <dsp:nvSpPr>
        <dsp:cNvPr id="0" name=""/>
        <dsp:cNvSpPr/>
      </dsp:nvSpPr>
      <dsp:spPr>
        <a:xfrm>
          <a:off x="427297" y="42453"/>
          <a:ext cx="8167563" cy="797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Publicado en el DOE el 14 de septiembre de 2023.</a:t>
          </a:r>
          <a:endParaRPr lang="es-ES" sz="2000" kern="1200" spc="0" dirty="0">
            <a:solidFill>
              <a:srgbClr val="FF0000"/>
            </a:solidFill>
          </a:endParaRPr>
        </a:p>
      </dsp:txBody>
      <dsp:txXfrm>
        <a:off x="466205" y="81361"/>
        <a:ext cx="8089747" cy="719224"/>
      </dsp:txXfrm>
    </dsp:sp>
    <dsp:sp modelId="{AB446CC6-03FD-48AD-8E58-779A90E451EB}">
      <dsp:nvSpPr>
        <dsp:cNvPr id="0" name=""/>
        <dsp:cNvSpPr/>
      </dsp:nvSpPr>
      <dsp:spPr>
        <a:xfrm>
          <a:off x="0" y="1665693"/>
          <a:ext cx="8596313" cy="15734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7169" tIns="562356" rIns="66716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000" kern="1200" dirty="0" smtClean="0"/>
            <a:t>Un mes desde la contratación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000" kern="1200" dirty="0" smtClean="0"/>
            <a:t>Un mes desde la publicación de la convocatoria en el DOE si la contratación se hubiese realizado antes de la publicación</a:t>
          </a:r>
          <a:endParaRPr lang="es-ES" sz="2000" kern="1200" dirty="0"/>
        </a:p>
      </dsp:txBody>
      <dsp:txXfrm>
        <a:off x="0" y="1665693"/>
        <a:ext cx="8596313" cy="1573424"/>
      </dsp:txXfrm>
    </dsp:sp>
    <dsp:sp modelId="{DC13E612-18C8-4077-A0D1-D59960AABAAC}">
      <dsp:nvSpPr>
        <dsp:cNvPr id="0" name=""/>
        <dsp:cNvSpPr/>
      </dsp:nvSpPr>
      <dsp:spPr>
        <a:xfrm>
          <a:off x="421420" y="1267173"/>
          <a:ext cx="8172057" cy="797040"/>
        </a:xfrm>
        <a:prstGeom prst="roundRect">
          <a:avLst/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Plazos de presentación:</a:t>
          </a:r>
          <a:endParaRPr lang="es-ES" sz="2000" kern="1200" dirty="0"/>
        </a:p>
      </dsp:txBody>
      <dsp:txXfrm>
        <a:off x="460328" y="1306081"/>
        <a:ext cx="8094241" cy="719224"/>
      </dsp:txXfrm>
    </dsp:sp>
    <dsp:sp modelId="{71F0A89C-9973-4492-8E58-D3A8A19C69E9}">
      <dsp:nvSpPr>
        <dsp:cNvPr id="0" name=""/>
        <dsp:cNvSpPr/>
      </dsp:nvSpPr>
      <dsp:spPr>
        <a:xfrm>
          <a:off x="0" y="4039646"/>
          <a:ext cx="8596313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ECBD20-EDC3-4A57-BBD2-491CCC3E95CB}">
      <dsp:nvSpPr>
        <dsp:cNvPr id="0" name=""/>
        <dsp:cNvSpPr/>
      </dsp:nvSpPr>
      <dsp:spPr>
        <a:xfrm>
          <a:off x="409248" y="3384918"/>
          <a:ext cx="8184957" cy="1053248"/>
        </a:xfrm>
        <a:prstGeom prst="round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>
              <a:solidFill>
                <a:schemeClr val="bg1"/>
              </a:solidFill>
            </a:rPr>
            <a:t>Vigencia convocatoria: desde el 15 de septiembre de 2023 hasta el 14 de junio de 2024. </a:t>
          </a:r>
          <a:endParaRPr lang="es-ES" sz="2000" kern="1200" dirty="0">
            <a:solidFill>
              <a:schemeClr val="bg1"/>
            </a:solidFill>
          </a:endParaRPr>
        </a:p>
      </dsp:txBody>
      <dsp:txXfrm>
        <a:off x="460663" y="3436333"/>
        <a:ext cx="8082127" cy="95041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A9629-EF3B-4779-B478-51A7238538A6}">
      <dsp:nvSpPr>
        <dsp:cNvPr id="0" name=""/>
        <dsp:cNvSpPr/>
      </dsp:nvSpPr>
      <dsp:spPr>
        <a:xfrm>
          <a:off x="0" y="120011"/>
          <a:ext cx="8596313" cy="730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24C00B-CC29-4459-BB0E-2B00057F9695}">
      <dsp:nvSpPr>
        <dsp:cNvPr id="0" name=""/>
        <dsp:cNvSpPr/>
      </dsp:nvSpPr>
      <dsp:spPr>
        <a:xfrm>
          <a:off x="409248" y="6101"/>
          <a:ext cx="8184957" cy="5419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Una solicitud de ayuda por cada contratación</a:t>
          </a:r>
          <a:endParaRPr lang="es-ES" sz="2000" kern="1200" dirty="0"/>
        </a:p>
      </dsp:txBody>
      <dsp:txXfrm>
        <a:off x="435704" y="32557"/>
        <a:ext cx="8132045" cy="489038"/>
      </dsp:txXfrm>
    </dsp:sp>
    <dsp:sp modelId="{E3E084BA-A20E-40D5-A852-2560FB1E2BD4}">
      <dsp:nvSpPr>
        <dsp:cNvPr id="0" name=""/>
        <dsp:cNvSpPr/>
      </dsp:nvSpPr>
      <dsp:spPr>
        <a:xfrm>
          <a:off x="0" y="1244810"/>
          <a:ext cx="8596313" cy="730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183E18-C701-4DBD-B8DC-10C6547A29A8}">
      <dsp:nvSpPr>
        <dsp:cNvPr id="0" name=""/>
        <dsp:cNvSpPr/>
      </dsp:nvSpPr>
      <dsp:spPr>
        <a:xfrm>
          <a:off x="409248" y="1007411"/>
          <a:ext cx="8184957" cy="6654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Presentación obligatoria a través de la sede de la Junta de Extremadura</a:t>
          </a:r>
          <a:endParaRPr lang="es-ES" sz="2000" kern="1200" dirty="0"/>
        </a:p>
      </dsp:txBody>
      <dsp:txXfrm>
        <a:off x="441732" y="1039895"/>
        <a:ext cx="8119989" cy="600471"/>
      </dsp:txXfrm>
    </dsp:sp>
    <dsp:sp modelId="{B9FAF8BC-ECFE-4E77-9A2C-BAD8958BE679}">
      <dsp:nvSpPr>
        <dsp:cNvPr id="0" name=""/>
        <dsp:cNvSpPr/>
      </dsp:nvSpPr>
      <dsp:spPr>
        <a:xfrm>
          <a:off x="0" y="2434971"/>
          <a:ext cx="8596313" cy="730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C4320F-8BAB-41BB-B69C-BB8AF62613A0}">
      <dsp:nvSpPr>
        <dsp:cNvPr id="0" name=""/>
        <dsp:cNvSpPr/>
      </dsp:nvSpPr>
      <dsp:spPr>
        <a:xfrm>
          <a:off x="409248" y="2132210"/>
          <a:ext cx="8184957" cy="7308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Presentación mediante firma electrónica del solicitante o su representante</a:t>
          </a:r>
          <a:endParaRPr lang="es-ES" sz="2000" kern="1200" dirty="0"/>
        </a:p>
      </dsp:txBody>
      <dsp:txXfrm>
        <a:off x="444923" y="2167885"/>
        <a:ext cx="8113607" cy="659451"/>
      </dsp:txXfrm>
    </dsp:sp>
    <dsp:sp modelId="{71F0A89C-9973-4492-8E58-D3A8A19C69E9}">
      <dsp:nvSpPr>
        <dsp:cNvPr id="0" name=""/>
        <dsp:cNvSpPr/>
      </dsp:nvSpPr>
      <dsp:spPr>
        <a:xfrm>
          <a:off x="0" y="4025598"/>
          <a:ext cx="8596313" cy="730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ECBD20-EDC3-4A57-BBD2-491CCC3E95CB}">
      <dsp:nvSpPr>
        <dsp:cNvPr id="0" name=""/>
        <dsp:cNvSpPr/>
      </dsp:nvSpPr>
      <dsp:spPr>
        <a:xfrm>
          <a:off x="409248" y="3322371"/>
          <a:ext cx="8184957" cy="11312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Posibilidad de presentación por representantes para medios electrónicos (asesorías)</a:t>
          </a:r>
          <a:endParaRPr lang="es-ES" sz="2000" kern="1200" dirty="0"/>
        </a:p>
      </dsp:txBody>
      <dsp:txXfrm>
        <a:off x="464472" y="3377595"/>
        <a:ext cx="8074509" cy="10208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6B0D66-F050-40CB-B967-ACABBE04A7B1}">
      <dsp:nvSpPr>
        <dsp:cNvPr id="0" name=""/>
        <dsp:cNvSpPr/>
      </dsp:nvSpPr>
      <dsp:spPr>
        <a:xfrm>
          <a:off x="-5517514" y="-879839"/>
          <a:ext cx="6569486" cy="6569486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01A6E4-77C4-4638-80EA-D2B85BD2158E}">
      <dsp:nvSpPr>
        <dsp:cNvPr id="0" name=""/>
        <dsp:cNvSpPr/>
      </dsp:nvSpPr>
      <dsp:spPr>
        <a:xfrm>
          <a:off x="450741" y="279055"/>
          <a:ext cx="8068299" cy="6101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434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Asociaciones o entidades sin ánimo de lucro</a:t>
          </a:r>
          <a:endParaRPr lang="es-ES" sz="2000" kern="1200" dirty="0"/>
        </a:p>
      </dsp:txBody>
      <dsp:txXfrm>
        <a:off x="450741" y="279055"/>
        <a:ext cx="8068299" cy="610192"/>
      </dsp:txXfrm>
    </dsp:sp>
    <dsp:sp modelId="{A5B89A9C-BDB0-42F5-9D9F-11796EE9B0CE}">
      <dsp:nvSpPr>
        <dsp:cNvPr id="0" name=""/>
        <dsp:cNvSpPr/>
      </dsp:nvSpPr>
      <dsp:spPr>
        <a:xfrm>
          <a:off x="78569" y="193543"/>
          <a:ext cx="762740" cy="7627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55622CE-DB73-4DB5-85D8-DAA638C51BD1}">
      <dsp:nvSpPr>
        <dsp:cNvPr id="0" name=""/>
        <dsp:cNvSpPr/>
      </dsp:nvSpPr>
      <dsp:spPr>
        <a:xfrm>
          <a:off x="897185" y="1184812"/>
          <a:ext cx="7631053" cy="6101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434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Empresas de trabajo temporal, excepto su propio personal bajo su dirección</a:t>
          </a:r>
          <a:endParaRPr lang="es-ES" sz="2000" kern="1200" dirty="0"/>
        </a:p>
      </dsp:txBody>
      <dsp:txXfrm>
        <a:off x="897185" y="1184812"/>
        <a:ext cx="7631053" cy="610192"/>
      </dsp:txXfrm>
    </dsp:sp>
    <dsp:sp modelId="{BE3AC5E9-060B-4E48-BE10-65950A83B918}">
      <dsp:nvSpPr>
        <dsp:cNvPr id="0" name=""/>
        <dsp:cNvSpPr/>
      </dsp:nvSpPr>
      <dsp:spPr>
        <a:xfrm>
          <a:off x="515814" y="1108538"/>
          <a:ext cx="762740" cy="7627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EDEB74D-C11A-41FA-9380-F5692A8D815B}">
      <dsp:nvSpPr>
        <dsp:cNvPr id="0" name=""/>
        <dsp:cNvSpPr/>
      </dsp:nvSpPr>
      <dsp:spPr>
        <a:xfrm>
          <a:off x="1031384" y="2099808"/>
          <a:ext cx="7496854" cy="6101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434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Empresas o entidades pertenecientes al sector público</a:t>
          </a:r>
          <a:endParaRPr lang="es-ES" sz="2000" kern="1200" dirty="0">
            <a:solidFill>
              <a:srgbClr val="C00000"/>
            </a:solidFill>
          </a:endParaRPr>
        </a:p>
      </dsp:txBody>
      <dsp:txXfrm>
        <a:off x="1031384" y="2099808"/>
        <a:ext cx="7496854" cy="610192"/>
      </dsp:txXfrm>
    </dsp:sp>
    <dsp:sp modelId="{D2ECF695-0CAC-4075-8049-993FFEEA98A6}">
      <dsp:nvSpPr>
        <dsp:cNvPr id="0" name=""/>
        <dsp:cNvSpPr/>
      </dsp:nvSpPr>
      <dsp:spPr>
        <a:xfrm>
          <a:off x="650014" y="2023534"/>
          <a:ext cx="762740" cy="7627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F2A5453-A7DF-45E7-AA92-30B2A005D13D}">
      <dsp:nvSpPr>
        <dsp:cNvPr id="0" name=""/>
        <dsp:cNvSpPr/>
      </dsp:nvSpPr>
      <dsp:spPr>
        <a:xfrm>
          <a:off x="965254" y="2882910"/>
          <a:ext cx="7631053" cy="6101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434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>
              <a:solidFill>
                <a:schemeClr val="bg1"/>
              </a:solidFill>
            </a:rPr>
            <a:t>Entidades que operen en los sectores de la pesca o la acuicultura</a:t>
          </a:r>
          <a:endParaRPr lang="es-ES" sz="2000" kern="1200" dirty="0">
            <a:solidFill>
              <a:schemeClr val="bg1"/>
            </a:solidFill>
          </a:endParaRPr>
        </a:p>
      </dsp:txBody>
      <dsp:txXfrm>
        <a:off x="965254" y="2882910"/>
        <a:ext cx="7631053" cy="610192"/>
      </dsp:txXfrm>
    </dsp:sp>
    <dsp:sp modelId="{0B86A749-680F-4BE3-A810-9EF11BEEC084}">
      <dsp:nvSpPr>
        <dsp:cNvPr id="0" name=""/>
        <dsp:cNvSpPr/>
      </dsp:nvSpPr>
      <dsp:spPr>
        <a:xfrm>
          <a:off x="550984" y="2850600"/>
          <a:ext cx="762740" cy="7627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E77B7DA-D8DC-4DAD-AF8A-A211D1AE4FB7}">
      <dsp:nvSpPr>
        <dsp:cNvPr id="0" name=""/>
        <dsp:cNvSpPr/>
      </dsp:nvSpPr>
      <dsp:spPr>
        <a:xfrm>
          <a:off x="459939" y="3657872"/>
          <a:ext cx="8068299" cy="115404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434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bg1"/>
              </a:solidFill>
            </a:rPr>
            <a:t>Entidades excluidas del acceso a los programas de empleo por la comisión de infracciones, de conformidad con lo previsto en el artículo 46 del Real Decreto Legislativo 5/2000, de 4 de agosto, sobre Infracciones y Sanciones en el Orden Social</a:t>
          </a:r>
          <a:endParaRPr lang="es-ES" sz="1800" kern="1200" dirty="0">
            <a:solidFill>
              <a:schemeClr val="bg1"/>
            </a:solidFill>
          </a:endParaRPr>
        </a:p>
      </dsp:txBody>
      <dsp:txXfrm>
        <a:off x="459939" y="3657872"/>
        <a:ext cx="8068299" cy="1154044"/>
      </dsp:txXfrm>
    </dsp:sp>
    <dsp:sp modelId="{F2919659-E8F6-4D5E-9461-33D321836086}">
      <dsp:nvSpPr>
        <dsp:cNvPr id="0" name=""/>
        <dsp:cNvSpPr/>
      </dsp:nvSpPr>
      <dsp:spPr>
        <a:xfrm>
          <a:off x="78569" y="3853524"/>
          <a:ext cx="762740" cy="7627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931068-22BB-4749-BA01-4DE8BFE4BC6B}">
      <dsp:nvSpPr>
        <dsp:cNvPr id="0" name=""/>
        <dsp:cNvSpPr/>
      </dsp:nvSpPr>
      <dsp:spPr>
        <a:xfrm>
          <a:off x="-4387787" y="-673007"/>
          <a:ext cx="5227451" cy="5227451"/>
        </a:xfrm>
        <a:prstGeom prst="blockArc">
          <a:avLst>
            <a:gd name="adj1" fmla="val 18900000"/>
            <a:gd name="adj2" fmla="val 2700000"/>
            <a:gd name="adj3" fmla="val 413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7C958A-94D1-473D-BE65-44C0693B275B}">
      <dsp:nvSpPr>
        <dsp:cNvPr id="0" name=""/>
        <dsp:cNvSpPr/>
      </dsp:nvSpPr>
      <dsp:spPr>
        <a:xfrm>
          <a:off x="540004" y="388143"/>
          <a:ext cx="8004005" cy="7762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6178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700" kern="1200" dirty="0" smtClean="0"/>
            <a:t>Radicar en la Comunidad Autónoma de Extremadura</a:t>
          </a:r>
          <a:endParaRPr lang="es-ES" sz="1700" kern="1200" dirty="0"/>
        </a:p>
      </dsp:txBody>
      <dsp:txXfrm>
        <a:off x="540004" y="388143"/>
        <a:ext cx="8004005" cy="776287"/>
      </dsp:txXfrm>
    </dsp:sp>
    <dsp:sp modelId="{6B0E8694-A20C-4479-AB08-CE42EC447ADD}">
      <dsp:nvSpPr>
        <dsp:cNvPr id="0" name=""/>
        <dsp:cNvSpPr/>
      </dsp:nvSpPr>
      <dsp:spPr>
        <a:xfrm>
          <a:off x="54824" y="291107"/>
          <a:ext cx="970359" cy="9703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8657DF-8FA8-4D3E-982D-586D5945A8EC}">
      <dsp:nvSpPr>
        <dsp:cNvPr id="0" name=""/>
        <dsp:cNvSpPr/>
      </dsp:nvSpPr>
      <dsp:spPr>
        <a:xfrm>
          <a:off x="822184" y="1390334"/>
          <a:ext cx="7721825" cy="11007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6178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700" kern="1200" dirty="0" smtClean="0"/>
            <a:t>Estar en situación de alta </a:t>
          </a:r>
          <a:r>
            <a:rPr lang="es-ES" sz="1700" kern="1200" dirty="0" smtClean="0"/>
            <a:t>en algún Código de Cuenta de Cotización de la Seguridad Social que corresponda a las provincias de Cáceres o Badajoz</a:t>
          </a:r>
          <a:endParaRPr lang="es-ES" sz="1700" kern="1200" dirty="0"/>
        </a:p>
      </dsp:txBody>
      <dsp:txXfrm>
        <a:off x="822184" y="1390334"/>
        <a:ext cx="7721825" cy="1100767"/>
      </dsp:txXfrm>
    </dsp:sp>
    <dsp:sp modelId="{1055B190-9A89-42B4-87C2-59E0AA97D683}">
      <dsp:nvSpPr>
        <dsp:cNvPr id="0" name=""/>
        <dsp:cNvSpPr/>
      </dsp:nvSpPr>
      <dsp:spPr>
        <a:xfrm>
          <a:off x="337004" y="1455538"/>
          <a:ext cx="970359" cy="9703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0D753E-9F98-4BD4-8EEC-80600BFCD303}">
      <dsp:nvSpPr>
        <dsp:cNvPr id="0" name=""/>
        <dsp:cNvSpPr/>
      </dsp:nvSpPr>
      <dsp:spPr>
        <a:xfrm>
          <a:off x="540004" y="2717005"/>
          <a:ext cx="8004005" cy="7762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6178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700" kern="1200" dirty="0" smtClean="0"/>
            <a:t>No haber sido ocupado en los seis meses anteriores a la fecha de la contratación, por personas con misma titulación y hubieran causado baja no voluntaria en la empresa</a:t>
          </a:r>
          <a:endParaRPr lang="es-ES" sz="1700" kern="1200" dirty="0"/>
        </a:p>
      </dsp:txBody>
      <dsp:txXfrm>
        <a:off x="540004" y="2717005"/>
        <a:ext cx="8004005" cy="776287"/>
      </dsp:txXfrm>
    </dsp:sp>
    <dsp:sp modelId="{C02B1540-EB9F-4539-BC60-9FEE7145FFFF}">
      <dsp:nvSpPr>
        <dsp:cNvPr id="0" name=""/>
        <dsp:cNvSpPr/>
      </dsp:nvSpPr>
      <dsp:spPr>
        <a:xfrm>
          <a:off x="54824" y="2619969"/>
          <a:ext cx="970359" cy="9703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A3963-1895-41D2-A86B-17D9032B35C0}">
      <dsp:nvSpPr>
        <dsp:cNvPr id="0" name=""/>
        <dsp:cNvSpPr/>
      </dsp:nvSpPr>
      <dsp:spPr>
        <a:xfrm>
          <a:off x="0" y="534621"/>
          <a:ext cx="859631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040837-260D-4669-87C8-D21BD2C5942D}">
      <dsp:nvSpPr>
        <dsp:cNvPr id="0" name=""/>
        <dsp:cNvSpPr/>
      </dsp:nvSpPr>
      <dsp:spPr>
        <a:xfrm>
          <a:off x="409248" y="0"/>
          <a:ext cx="8184957" cy="7326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>
              <a:solidFill>
                <a:schemeClr val="bg1"/>
              </a:solidFill>
            </a:rPr>
            <a:t>Fecha de inicio contratos: En los </a:t>
          </a:r>
          <a:r>
            <a:rPr lang="es-ES_tradnl" sz="2000" b="1" kern="1200" dirty="0" smtClean="0">
              <a:solidFill>
                <a:schemeClr val="bg1"/>
              </a:solidFill>
            </a:rPr>
            <a:t>tres meses</a:t>
          </a:r>
          <a:r>
            <a:rPr lang="es-ES_tradnl" sz="2000" kern="1200" dirty="0" smtClean="0">
              <a:solidFill>
                <a:schemeClr val="bg1"/>
              </a:solidFill>
            </a:rPr>
            <a:t> desde la finalización del proyecto. </a:t>
          </a:r>
          <a:endParaRPr lang="es-ES" sz="2000" kern="1200" dirty="0">
            <a:solidFill>
              <a:schemeClr val="bg1"/>
            </a:solidFill>
          </a:endParaRPr>
        </a:p>
      </dsp:txBody>
      <dsp:txXfrm>
        <a:off x="445014" y="35766"/>
        <a:ext cx="8113425" cy="661139"/>
      </dsp:txXfrm>
    </dsp:sp>
    <dsp:sp modelId="{5A76554E-51FA-4113-824B-04ECA95EE705}">
      <dsp:nvSpPr>
        <dsp:cNvPr id="0" name=""/>
        <dsp:cNvSpPr/>
      </dsp:nvSpPr>
      <dsp:spPr>
        <a:xfrm>
          <a:off x="0" y="1399937"/>
          <a:ext cx="859631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29176D-35EA-4471-95E4-B94B1F8BE37A}">
      <dsp:nvSpPr>
        <dsp:cNvPr id="0" name=""/>
        <dsp:cNvSpPr/>
      </dsp:nvSpPr>
      <dsp:spPr>
        <a:xfrm>
          <a:off x="409248" y="1054821"/>
          <a:ext cx="8184957" cy="5960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1"/>
              </a:solidFill>
            </a:rPr>
            <a:t>En ocupaciones relacionadas con </a:t>
          </a:r>
          <a:r>
            <a:rPr lang="es-ES" sz="2000" b="1" kern="1200" dirty="0" smtClean="0">
              <a:solidFill>
                <a:schemeClr val="bg1"/>
              </a:solidFill>
            </a:rPr>
            <a:t>la familia profesional</a:t>
          </a:r>
          <a:r>
            <a:rPr lang="es-ES" sz="2000" kern="1200" dirty="0" smtClean="0">
              <a:solidFill>
                <a:schemeClr val="bg1"/>
              </a:solidFill>
            </a:rPr>
            <a:t> a la que pertenezca la especialidad formativa</a:t>
          </a:r>
          <a:endParaRPr lang="es-ES" sz="2000" kern="1200" dirty="0">
            <a:solidFill>
              <a:schemeClr val="bg1"/>
            </a:solidFill>
          </a:endParaRPr>
        </a:p>
      </dsp:txBody>
      <dsp:txXfrm>
        <a:off x="438344" y="1083917"/>
        <a:ext cx="8126765" cy="537843"/>
      </dsp:txXfrm>
    </dsp:sp>
    <dsp:sp modelId="{C2EFCD4D-77A3-4406-8BAF-2F0DB373DA77}">
      <dsp:nvSpPr>
        <dsp:cNvPr id="0" name=""/>
        <dsp:cNvSpPr/>
      </dsp:nvSpPr>
      <dsp:spPr>
        <a:xfrm>
          <a:off x="0" y="2305123"/>
          <a:ext cx="859631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F75AB3-F653-4C7B-AEEA-05C69C9473C1}">
      <dsp:nvSpPr>
        <dsp:cNvPr id="0" name=""/>
        <dsp:cNvSpPr/>
      </dsp:nvSpPr>
      <dsp:spPr>
        <a:xfrm>
          <a:off x="409248" y="1920137"/>
          <a:ext cx="8184957" cy="6359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>
              <a:solidFill>
                <a:schemeClr val="bg1"/>
              </a:solidFill>
            </a:rPr>
            <a:t>Haber superado con evaluación positiva la totalidad del itinerario formativo</a:t>
          </a:r>
          <a:endParaRPr lang="es-ES" sz="2000" kern="1200" dirty="0">
            <a:solidFill>
              <a:srgbClr val="C00000"/>
            </a:solidFill>
          </a:endParaRPr>
        </a:p>
      </dsp:txBody>
      <dsp:txXfrm>
        <a:off x="440290" y="1951179"/>
        <a:ext cx="8122873" cy="573822"/>
      </dsp:txXfrm>
    </dsp:sp>
    <dsp:sp modelId="{8E80D77F-8802-433B-8F1C-436212ACA44C}">
      <dsp:nvSpPr>
        <dsp:cNvPr id="0" name=""/>
        <dsp:cNvSpPr/>
      </dsp:nvSpPr>
      <dsp:spPr>
        <a:xfrm>
          <a:off x="0" y="2982660"/>
          <a:ext cx="859631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472FBB-B6D3-46C7-8043-75B81708C700}">
      <dsp:nvSpPr>
        <dsp:cNvPr id="0" name=""/>
        <dsp:cNvSpPr/>
      </dsp:nvSpPr>
      <dsp:spPr>
        <a:xfrm>
          <a:off x="409248" y="2825323"/>
          <a:ext cx="8184957" cy="4082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Duración contrato: </a:t>
          </a:r>
          <a:r>
            <a:rPr lang="es-ES_tradnl" sz="2000" b="1" kern="1200" dirty="0" smtClean="0"/>
            <a:t>6 meses</a:t>
          </a:r>
          <a:endParaRPr lang="es-ES" sz="2000" b="1" kern="1200" dirty="0"/>
        </a:p>
      </dsp:txBody>
      <dsp:txXfrm>
        <a:off x="429177" y="2845252"/>
        <a:ext cx="8145099" cy="368398"/>
      </dsp:txXfrm>
    </dsp:sp>
    <dsp:sp modelId="{6FD55B96-3FD1-4D9C-B059-A0EAF06FCEBE}">
      <dsp:nvSpPr>
        <dsp:cNvPr id="0" name=""/>
        <dsp:cNvSpPr/>
      </dsp:nvSpPr>
      <dsp:spPr>
        <a:xfrm>
          <a:off x="0" y="3581142"/>
          <a:ext cx="859631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A70386-AC20-4EF3-BC1A-908BE3D0749E}">
      <dsp:nvSpPr>
        <dsp:cNvPr id="0" name=""/>
        <dsp:cNvSpPr/>
      </dsp:nvSpPr>
      <dsp:spPr>
        <a:xfrm>
          <a:off x="409248" y="3502860"/>
          <a:ext cx="8184957" cy="3292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1" kern="1200" dirty="0" smtClean="0"/>
            <a:t>Jornada completa</a:t>
          </a:r>
          <a:endParaRPr lang="es-ES" sz="2000" b="1" kern="1200" dirty="0">
            <a:solidFill>
              <a:srgbClr val="C00000"/>
            </a:solidFill>
          </a:endParaRPr>
        </a:p>
      </dsp:txBody>
      <dsp:txXfrm>
        <a:off x="425318" y="3518930"/>
        <a:ext cx="8152817" cy="2970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AEB90-B706-4FCD-93B0-426B9792164A}">
      <dsp:nvSpPr>
        <dsp:cNvPr id="0" name=""/>
        <dsp:cNvSpPr/>
      </dsp:nvSpPr>
      <dsp:spPr>
        <a:xfrm>
          <a:off x="-5696347" y="-872102"/>
          <a:ext cx="6783170" cy="6783170"/>
        </a:xfrm>
        <a:prstGeom prst="blockArc">
          <a:avLst>
            <a:gd name="adj1" fmla="val 18900000"/>
            <a:gd name="adj2" fmla="val 2700000"/>
            <a:gd name="adj3" fmla="val 318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253581-464E-4CE2-BB65-535A6712E06C}">
      <dsp:nvSpPr>
        <dsp:cNvPr id="0" name=""/>
        <dsp:cNvSpPr/>
      </dsp:nvSpPr>
      <dsp:spPr>
        <a:xfrm>
          <a:off x="692130" y="272829"/>
          <a:ext cx="8984640" cy="14424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993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Mantener la contratación objeto de subvención un mínimo de 6 meses a jornada completa</a:t>
          </a:r>
          <a:endParaRPr lang="es-ES" sz="2000" kern="1200" dirty="0"/>
        </a:p>
      </dsp:txBody>
      <dsp:txXfrm>
        <a:off x="692130" y="272829"/>
        <a:ext cx="8984640" cy="1442474"/>
      </dsp:txXfrm>
    </dsp:sp>
    <dsp:sp modelId="{E77D268E-5D31-46EF-8822-6C78A3066FCE}">
      <dsp:nvSpPr>
        <dsp:cNvPr id="0" name=""/>
        <dsp:cNvSpPr/>
      </dsp:nvSpPr>
      <dsp:spPr>
        <a:xfrm>
          <a:off x="69537" y="377922"/>
          <a:ext cx="1259741" cy="12597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63DDBF-F2E8-4678-8420-586B52B051D4}">
      <dsp:nvSpPr>
        <dsp:cNvPr id="0" name=""/>
        <dsp:cNvSpPr/>
      </dsp:nvSpPr>
      <dsp:spPr>
        <a:xfrm>
          <a:off x="1234832" y="2000973"/>
          <a:ext cx="8431980" cy="14766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993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Informar a las personas trabajadoras cuyo contrato sea objeto de subvención de dicha circunstancia</a:t>
          </a:r>
          <a:endParaRPr lang="es-ES" sz="2000" kern="1200" dirty="0"/>
        </a:p>
      </dsp:txBody>
      <dsp:txXfrm>
        <a:off x="1234832" y="2000973"/>
        <a:ext cx="8431980" cy="1476618"/>
      </dsp:txXfrm>
    </dsp:sp>
    <dsp:sp modelId="{A1E97F1D-970A-49D3-BBAB-4943D153BD12}">
      <dsp:nvSpPr>
        <dsp:cNvPr id="0" name=""/>
        <dsp:cNvSpPr/>
      </dsp:nvSpPr>
      <dsp:spPr>
        <a:xfrm>
          <a:off x="346718" y="2160053"/>
          <a:ext cx="1259741" cy="12597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DE70FF-D20B-4561-B6FB-0812C763E3B3}">
      <dsp:nvSpPr>
        <dsp:cNvPr id="0" name=""/>
        <dsp:cNvSpPr/>
      </dsp:nvSpPr>
      <dsp:spPr>
        <a:xfrm>
          <a:off x="652284" y="3832526"/>
          <a:ext cx="8968198" cy="12064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993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1"/>
              </a:solidFill>
            </a:rPr>
            <a:t>Facilitar cuantos datos e información, en cuestiones relacionadas con las subvenciones solicitadas o concedidas, les sean requeridos por el Servicio Extremeño Público de Empleo, así como comunicar al mismo las incidencias y variaciones que se produzcan en relación con aquéllas</a:t>
          </a:r>
          <a:endParaRPr lang="es-ES" sz="2000" kern="1200" dirty="0">
            <a:solidFill>
              <a:schemeClr val="bg1"/>
            </a:solidFill>
          </a:endParaRPr>
        </a:p>
      </dsp:txBody>
      <dsp:txXfrm>
        <a:off x="652284" y="3832526"/>
        <a:ext cx="8968198" cy="1206439"/>
      </dsp:txXfrm>
    </dsp:sp>
    <dsp:sp modelId="{1CC17965-212D-4AD1-8B90-A3D9020DFF9E}">
      <dsp:nvSpPr>
        <dsp:cNvPr id="0" name=""/>
        <dsp:cNvSpPr/>
      </dsp:nvSpPr>
      <dsp:spPr>
        <a:xfrm>
          <a:off x="47126" y="3779224"/>
          <a:ext cx="1259741" cy="12597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6B0D66-F050-40CB-B967-ACABBE04A7B1}">
      <dsp:nvSpPr>
        <dsp:cNvPr id="0" name=""/>
        <dsp:cNvSpPr/>
      </dsp:nvSpPr>
      <dsp:spPr>
        <a:xfrm>
          <a:off x="-5517514" y="-844755"/>
          <a:ext cx="6569486" cy="6569486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01A6E4-77C4-4638-80EA-D2B85BD2158E}">
      <dsp:nvSpPr>
        <dsp:cNvPr id="0" name=""/>
        <dsp:cNvSpPr/>
      </dsp:nvSpPr>
      <dsp:spPr>
        <a:xfrm>
          <a:off x="540176" y="386538"/>
          <a:ext cx="9237070" cy="7507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589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Mantener la contratación objeto de subvención un </a:t>
          </a:r>
          <a:r>
            <a:rPr lang="es-ES" sz="2000" b="1" kern="1200" dirty="0" smtClean="0"/>
            <a:t>mínimo de 6 meses</a:t>
          </a:r>
          <a:r>
            <a:rPr lang="es-ES" sz="2000" kern="1200" dirty="0" smtClean="0"/>
            <a:t> a jornada completa</a:t>
          </a:r>
          <a:endParaRPr lang="es-ES" sz="2000" kern="1200" dirty="0"/>
        </a:p>
      </dsp:txBody>
      <dsp:txXfrm>
        <a:off x="540176" y="386538"/>
        <a:ext cx="9237070" cy="750735"/>
      </dsp:txXfrm>
    </dsp:sp>
    <dsp:sp modelId="{A5B89A9C-BDB0-42F5-9D9F-11796EE9B0CE}">
      <dsp:nvSpPr>
        <dsp:cNvPr id="0" name=""/>
        <dsp:cNvSpPr/>
      </dsp:nvSpPr>
      <dsp:spPr>
        <a:xfrm>
          <a:off x="81497" y="281330"/>
          <a:ext cx="938419" cy="9384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55622CE-DB73-4DB5-85D8-DAA638C51BD1}">
      <dsp:nvSpPr>
        <dsp:cNvPr id="0" name=""/>
        <dsp:cNvSpPr/>
      </dsp:nvSpPr>
      <dsp:spPr>
        <a:xfrm>
          <a:off x="981120" y="1501470"/>
          <a:ext cx="8806656" cy="7507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589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Designar a una persona para </a:t>
          </a:r>
          <a:r>
            <a:rPr lang="es-ES" sz="2000" kern="1200" dirty="0" err="1" smtClean="0"/>
            <a:t>tutorizar</a:t>
          </a:r>
          <a:r>
            <a:rPr lang="es-ES" sz="2000" kern="1200" dirty="0" smtClean="0"/>
            <a:t> a la persona contratada</a:t>
          </a:r>
          <a:endParaRPr lang="es-ES" sz="2000" kern="1200" dirty="0"/>
        </a:p>
      </dsp:txBody>
      <dsp:txXfrm>
        <a:off x="981120" y="1501470"/>
        <a:ext cx="8806656" cy="750735"/>
      </dsp:txXfrm>
    </dsp:sp>
    <dsp:sp modelId="{BE3AC5E9-060B-4E48-BE10-65950A83B918}">
      <dsp:nvSpPr>
        <dsp:cNvPr id="0" name=""/>
        <dsp:cNvSpPr/>
      </dsp:nvSpPr>
      <dsp:spPr>
        <a:xfrm>
          <a:off x="511911" y="1407628"/>
          <a:ext cx="938419" cy="9384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EDEB74D-C11A-41FA-9380-F5692A8D815B}">
      <dsp:nvSpPr>
        <dsp:cNvPr id="0" name=""/>
        <dsp:cNvSpPr/>
      </dsp:nvSpPr>
      <dsp:spPr>
        <a:xfrm>
          <a:off x="981120" y="2627768"/>
          <a:ext cx="8806656" cy="7507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589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Informar a las personas trabajadoras cuyo contrato sea objeto de subvención de dicha circunstancia</a:t>
          </a:r>
          <a:endParaRPr lang="es-ES" sz="2000" kern="1200" dirty="0">
            <a:solidFill>
              <a:srgbClr val="C00000"/>
            </a:solidFill>
          </a:endParaRPr>
        </a:p>
      </dsp:txBody>
      <dsp:txXfrm>
        <a:off x="981120" y="2627768"/>
        <a:ext cx="8806656" cy="750735"/>
      </dsp:txXfrm>
    </dsp:sp>
    <dsp:sp modelId="{D2ECF695-0CAC-4075-8049-993FFEEA98A6}">
      <dsp:nvSpPr>
        <dsp:cNvPr id="0" name=""/>
        <dsp:cNvSpPr/>
      </dsp:nvSpPr>
      <dsp:spPr>
        <a:xfrm>
          <a:off x="511911" y="2533927"/>
          <a:ext cx="938419" cy="9384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F2A5453-A7DF-45E7-AA92-30B2A005D13D}">
      <dsp:nvSpPr>
        <dsp:cNvPr id="0" name=""/>
        <dsp:cNvSpPr/>
      </dsp:nvSpPr>
      <dsp:spPr>
        <a:xfrm>
          <a:off x="618780" y="3523944"/>
          <a:ext cx="9237070" cy="12733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5896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1"/>
              </a:solidFill>
            </a:rPr>
            <a:t>Facilitar cuantos datos e información, en cuestiones relacionadas con las subvenciones concedidas, les sean requeridos por el Servicio Extremeño Público de Empleo, así como comunicar al mismo las incidencias y variaciones que se produzcan en relación con ellas</a:t>
          </a:r>
          <a:endParaRPr lang="es-ES" sz="2000" kern="1200" dirty="0">
            <a:solidFill>
              <a:schemeClr val="bg1"/>
            </a:solidFill>
          </a:endParaRPr>
        </a:p>
      </dsp:txBody>
      <dsp:txXfrm>
        <a:off x="618780" y="3523944"/>
        <a:ext cx="9237070" cy="1273307"/>
      </dsp:txXfrm>
    </dsp:sp>
    <dsp:sp modelId="{0B86A749-680F-4BE3-A810-9EF11BEEC084}">
      <dsp:nvSpPr>
        <dsp:cNvPr id="0" name=""/>
        <dsp:cNvSpPr/>
      </dsp:nvSpPr>
      <dsp:spPr>
        <a:xfrm>
          <a:off x="98388" y="3736687"/>
          <a:ext cx="938419" cy="9384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972CD-C475-4234-B36D-A9829234519B}">
      <dsp:nvSpPr>
        <dsp:cNvPr id="0" name=""/>
        <dsp:cNvSpPr/>
      </dsp:nvSpPr>
      <dsp:spPr>
        <a:xfrm>
          <a:off x="0" y="18478"/>
          <a:ext cx="4257675" cy="425767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CA8C9D-873D-494F-89AD-5B3F363AFFCB}">
      <dsp:nvSpPr>
        <dsp:cNvPr id="0" name=""/>
        <dsp:cNvSpPr/>
      </dsp:nvSpPr>
      <dsp:spPr>
        <a:xfrm>
          <a:off x="2128837" y="0"/>
          <a:ext cx="6467475" cy="4257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Se subvencionan TODAS las actividades económicas.</a:t>
          </a:r>
          <a:endParaRPr lang="es-ES" sz="2000" kern="1200" dirty="0"/>
        </a:p>
      </dsp:txBody>
      <dsp:txXfrm>
        <a:off x="2128837" y="0"/>
        <a:ext cx="3233737" cy="1277305"/>
      </dsp:txXfrm>
    </dsp:sp>
    <dsp:sp modelId="{6410CB8F-5376-46E3-9814-BBD06EAF79EB}">
      <dsp:nvSpPr>
        <dsp:cNvPr id="0" name=""/>
        <dsp:cNvSpPr/>
      </dsp:nvSpPr>
      <dsp:spPr>
        <a:xfrm>
          <a:off x="745094" y="1277305"/>
          <a:ext cx="2767485" cy="27674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84E58-2D7C-4610-8EE9-EBA084BC19E4}">
      <dsp:nvSpPr>
        <dsp:cNvPr id="0" name=""/>
        <dsp:cNvSpPr/>
      </dsp:nvSpPr>
      <dsp:spPr>
        <a:xfrm>
          <a:off x="2128837" y="1277305"/>
          <a:ext cx="6467475" cy="27674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Las ayudas están acogidas al régimen de </a:t>
          </a:r>
          <a:r>
            <a:rPr lang="es-ES" sz="2000" kern="1200" dirty="0" err="1" smtClean="0"/>
            <a:t>mínimis</a:t>
          </a:r>
          <a:endParaRPr lang="es-ES" sz="2000" kern="1200" dirty="0"/>
        </a:p>
      </dsp:txBody>
      <dsp:txXfrm>
        <a:off x="2128837" y="1277305"/>
        <a:ext cx="3233737" cy="1277301"/>
      </dsp:txXfrm>
    </dsp:sp>
    <dsp:sp modelId="{12792CD7-D75E-45DF-BAB7-E0FD0707E6F5}">
      <dsp:nvSpPr>
        <dsp:cNvPr id="0" name=""/>
        <dsp:cNvSpPr/>
      </dsp:nvSpPr>
      <dsp:spPr>
        <a:xfrm>
          <a:off x="1490186" y="2554606"/>
          <a:ext cx="1277301" cy="127730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FEF6CE-D924-47D1-B505-5C493CABD3B1}">
      <dsp:nvSpPr>
        <dsp:cNvPr id="0" name=""/>
        <dsp:cNvSpPr/>
      </dsp:nvSpPr>
      <dsp:spPr>
        <a:xfrm>
          <a:off x="2128837" y="2554606"/>
          <a:ext cx="6467475" cy="12773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El importe total de las ayudas acogidas a </a:t>
          </a:r>
          <a:r>
            <a:rPr lang="es-ES" sz="2000" kern="1200" dirty="0" err="1" smtClean="0"/>
            <a:t>mínimis</a:t>
          </a:r>
          <a:r>
            <a:rPr lang="es-ES" sz="2000" kern="1200" dirty="0" smtClean="0"/>
            <a:t> durante tres ejercicios fiscales no será superior a:</a:t>
          </a:r>
          <a:endParaRPr lang="es-ES" sz="2000" kern="1200" dirty="0"/>
        </a:p>
      </dsp:txBody>
      <dsp:txXfrm>
        <a:off x="2128837" y="2554606"/>
        <a:ext cx="3233737" cy="1277301"/>
      </dsp:txXfrm>
    </dsp:sp>
    <dsp:sp modelId="{CBE81E8F-CCC1-4752-9C91-52F928D257A9}">
      <dsp:nvSpPr>
        <dsp:cNvPr id="0" name=""/>
        <dsp:cNvSpPr/>
      </dsp:nvSpPr>
      <dsp:spPr>
        <a:xfrm>
          <a:off x="5362575" y="1277305"/>
          <a:ext cx="3233737" cy="1277301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Reglamento 1407/2013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Reglamento 1408/2013 (sector agrícola)</a:t>
          </a:r>
          <a:endParaRPr lang="es-ES" sz="1600" kern="1200" dirty="0"/>
        </a:p>
      </dsp:txBody>
      <dsp:txXfrm>
        <a:off x="5362575" y="1277305"/>
        <a:ext cx="3233737" cy="1277301"/>
      </dsp:txXfrm>
    </dsp:sp>
    <dsp:sp modelId="{89E5B290-72E3-49D7-9B8C-11D2C8F5C39A}">
      <dsp:nvSpPr>
        <dsp:cNvPr id="0" name=""/>
        <dsp:cNvSpPr/>
      </dsp:nvSpPr>
      <dsp:spPr>
        <a:xfrm>
          <a:off x="5362575" y="2554606"/>
          <a:ext cx="3233737" cy="1277301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/>
            <a:t>20.000 euros cuando la empresa sea agrícola</a:t>
          </a:r>
          <a:endParaRPr lang="es-E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/>
            <a:t>100.000 euros cuando la empresa opere en el sector de transporte por carretera</a:t>
          </a:r>
          <a:endParaRPr lang="es-E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/>
            <a:t>200.000 euros para el resto de sectores económicos</a:t>
          </a:r>
          <a:endParaRPr lang="es-ES" sz="1300" kern="1200" dirty="0"/>
        </a:p>
      </dsp:txBody>
      <dsp:txXfrm>
        <a:off x="5362575" y="2554606"/>
        <a:ext cx="3233737" cy="127730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462564-E722-4037-A9AA-24D13DAE92EF}">
      <dsp:nvSpPr>
        <dsp:cNvPr id="0" name=""/>
        <dsp:cNvSpPr/>
      </dsp:nvSpPr>
      <dsp:spPr>
        <a:xfrm>
          <a:off x="0" y="47442"/>
          <a:ext cx="8617528" cy="24846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smtClean="0"/>
            <a:t>La cuantía</a:t>
          </a:r>
          <a:r>
            <a:rPr lang="es-ES_tradnl" sz="1800" kern="1200" dirty="0" smtClean="0"/>
            <a:t> </a:t>
          </a:r>
          <a:r>
            <a:rPr lang="es-ES_tradnl" sz="1800" b="1" kern="1200" dirty="0" smtClean="0"/>
            <a:t>por cada contratación, </a:t>
          </a:r>
          <a:r>
            <a:rPr lang="es-ES_tradnl" sz="1800" kern="1200" dirty="0" smtClean="0"/>
            <a:t>será igual al resultado de multiplicar por seis el </a:t>
          </a:r>
          <a:r>
            <a:rPr lang="es-ES_tradnl" sz="1800" b="1" kern="1200" dirty="0" smtClean="0"/>
            <a:t>importe mensual del SMI o retribución</a:t>
          </a:r>
          <a:r>
            <a:rPr lang="es-ES_tradnl" sz="1800" kern="1200" dirty="0" smtClean="0"/>
            <a:t> establecida en el </a:t>
          </a:r>
          <a:r>
            <a:rPr lang="es-ES_tradnl" sz="1800" b="1" kern="1200" dirty="0" smtClean="0"/>
            <a:t>convenio colectivo de aplicación</a:t>
          </a:r>
          <a:r>
            <a:rPr lang="es-ES_tradnl" sz="1800" kern="1200" dirty="0" smtClean="0"/>
            <a:t> (Incluida la parte proporcional de una paga extraordinaria) y de las cotizaciones a la Seguridad Social a cargo del empleador.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kern="1200" dirty="0" smtClean="0"/>
            <a:t>Esta cuantía se incrementa en 1000 euros por la </a:t>
          </a:r>
          <a:r>
            <a:rPr lang="es-ES_tradnl" sz="1800" b="1" kern="1200" dirty="0" smtClean="0"/>
            <a:t>tutorización</a:t>
          </a:r>
          <a:r>
            <a:rPr lang="es-ES_tradnl" sz="1800" kern="1200" dirty="0" smtClean="0"/>
            <a:t> de cada contratación. </a:t>
          </a:r>
          <a:endParaRPr lang="es-ES" sz="1800" kern="1200" dirty="0"/>
        </a:p>
      </dsp:txBody>
      <dsp:txXfrm>
        <a:off x="121291" y="168733"/>
        <a:ext cx="8374946" cy="2242079"/>
      </dsp:txXfrm>
    </dsp:sp>
    <dsp:sp modelId="{33D84F6B-1B6F-4D33-A5A2-E6B34FF40DA5}">
      <dsp:nvSpPr>
        <dsp:cNvPr id="0" name=""/>
        <dsp:cNvSpPr/>
      </dsp:nvSpPr>
      <dsp:spPr>
        <a:xfrm>
          <a:off x="0" y="2500404"/>
          <a:ext cx="8617528" cy="17575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smtClean="0"/>
            <a:t>El Abono </a:t>
          </a:r>
          <a:r>
            <a:rPr lang="es-ES_tradnl" sz="1800" kern="1200" dirty="0" smtClean="0"/>
            <a:t>de la ayuda se efectúa mediante  </a:t>
          </a:r>
          <a:r>
            <a:rPr lang="es-ES_tradnl" sz="1800" b="1" kern="1200" dirty="0" smtClean="0"/>
            <a:t>un pago único</a:t>
          </a:r>
          <a:r>
            <a:rPr lang="es-ES_tradnl" sz="1800" kern="1200" dirty="0" smtClean="0"/>
            <a:t>, por el importe total de la ayuda, una vez dictada la resolución de concesión.</a:t>
          </a:r>
          <a:endParaRPr lang="es-ES" sz="1800" kern="1200" dirty="0"/>
        </a:p>
      </dsp:txBody>
      <dsp:txXfrm>
        <a:off x="85797" y="2586201"/>
        <a:ext cx="8445934" cy="158596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462564-E722-4037-A9AA-24D13DAE92EF}">
      <dsp:nvSpPr>
        <dsp:cNvPr id="0" name=""/>
        <dsp:cNvSpPr/>
      </dsp:nvSpPr>
      <dsp:spPr>
        <a:xfrm>
          <a:off x="0" y="36266"/>
          <a:ext cx="9211496" cy="42216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0" kern="1200" dirty="0" smtClean="0"/>
            <a:t>Cuando la cuantía </a:t>
          </a:r>
          <a:r>
            <a:rPr lang="es-ES_tradnl" sz="1800" b="0" kern="1200" dirty="0" smtClean="0"/>
            <a:t>por </a:t>
          </a:r>
          <a:r>
            <a:rPr lang="es-ES_tradnl" sz="1800" b="0" kern="1200" dirty="0" smtClean="0"/>
            <a:t>la contratación solicitada se calcule en base a la retribución </a:t>
          </a:r>
          <a:r>
            <a:rPr lang="es-ES_tradnl" sz="1800" b="0" kern="1200" dirty="0" smtClean="0"/>
            <a:t>establecida en el convenio colectivo de aplicación</a:t>
          </a:r>
          <a:r>
            <a:rPr lang="es-ES_tradnl" sz="1800" kern="1200" dirty="0" smtClean="0"/>
            <a:t> </a:t>
          </a:r>
          <a:r>
            <a:rPr lang="es-ES_tradnl" sz="1800" kern="1200" dirty="0" smtClean="0"/>
            <a:t>(incluida </a:t>
          </a:r>
          <a:r>
            <a:rPr lang="es-ES_tradnl" sz="1800" kern="1200" dirty="0" smtClean="0"/>
            <a:t>la parte proporcional de </a:t>
          </a:r>
          <a:r>
            <a:rPr lang="es-ES_tradnl" sz="1800" b="1" kern="1200" dirty="0" smtClean="0"/>
            <a:t>UNA PAGA EXTRAORDINARIA</a:t>
          </a:r>
          <a:r>
            <a:rPr lang="es-ES_tradnl" sz="1800" kern="1200" dirty="0" smtClean="0"/>
            <a:t>) se adjuntará documento en el que se desglose dicho cálculo indicando: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kern="1200" dirty="0" smtClean="0"/>
            <a:t>				- </a:t>
          </a:r>
          <a:r>
            <a:rPr lang="es-ES_tradnl" sz="1800" b="1" kern="1200" dirty="0" smtClean="0"/>
            <a:t>Salario base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kern="1200" dirty="0" smtClean="0"/>
            <a:t>				- </a:t>
          </a:r>
          <a:r>
            <a:rPr lang="es-ES_tradnl" sz="1800" b="1" kern="1200" dirty="0" smtClean="0"/>
            <a:t>Pluses aplicados</a:t>
          </a:r>
          <a:endParaRPr lang="es-ES_tradnl" sz="1800" b="1" kern="1200" dirty="0" smtClean="0"/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kern="1200" dirty="0" smtClean="0"/>
            <a:t>				- </a:t>
          </a:r>
          <a:r>
            <a:rPr lang="es-ES_tradnl" sz="1800" b="1" kern="1200" dirty="0" smtClean="0"/>
            <a:t>Parte proporcional de la paga extra </a:t>
          </a:r>
          <a:endParaRPr lang="es-ES" sz="1800" b="1" kern="1200" dirty="0"/>
        </a:p>
      </dsp:txBody>
      <dsp:txXfrm>
        <a:off x="206086" y="242352"/>
        <a:ext cx="8799324" cy="3809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9DC26-6C83-41A1-A301-D822348AB846}" type="datetimeFigureOut">
              <a:rPr lang="es-ES" smtClean="0"/>
              <a:t>14/09/2023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53C66-F8A0-4F74-BCBA-FBB49DB6A2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7112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EB89-CF89-484A-BD1C-24468B019388}" type="datetime1">
              <a:rPr lang="es-ES" smtClean="0"/>
              <a:t>14/09/2023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25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A1E9-245C-4D5D-BCBD-D5194625D328}" type="datetime1">
              <a:rPr lang="es-ES" smtClean="0"/>
              <a:t>14/09/2023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700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F684-A829-49F0-8345-111E6B6E1CC3}" type="datetime1">
              <a:rPr lang="es-ES" smtClean="0"/>
              <a:t>14/09/2023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401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1A4E-5C15-4A93-B556-00434C7864E9}" type="datetime1">
              <a:rPr lang="es-ES" smtClean="0"/>
              <a:t>14/09/2023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2500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5891-6C6D-431E-9E70-C786969A7FFF}" type="datetime1">
              <a:rPr lang="es-ES" smtClean="0"/>
              <a:t>14/09/2023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8266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44FD-46D6-4975-A79A-200EEDF70AB6}" type="datetime1">
              <a:rPr lang="es-ES" smtClean="0"/>
              <a:t>14/09/2023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5040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3F5C-5BD9-416C-AB85-9E1465C04C1F}" type="datetime1">
              <a:rPr lang="es-ES" smtClean="0"/>
              <a:t>14/09/2023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5646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0A43-7FFC-4E04-A006-BEDDAF5E420A}" type="datetime1">
              <a:rPr lang="es-ES" smtClean="0"/>
              <a:t>14/09/2023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7089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CFBA9-1649-457A-9748-5EFEA93AC8FC}" type="datetime1">
              <a:rPr lang="es-ES" smtClean="0"/>
              <a:t>14/09/2023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7171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92041-29EC-4602-8201-4E34B1AEC33A}" type="datetime1">
              <a:rPr lang="es-ES" smtClean="0"/>
              <a:t>14/09/2023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422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1A63-40B3-4955-A8C6-AC20D91CCD80}" type="datetime1">
              <a:rPr lang="es-ES" smtClean="0"/>
              <a:t>14/09/2023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43" y="6223924"/>
            <a:ext cx="6676190" cy="5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87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3D4AD-01C3-40EC-9F58-1BB14D9A77CA}" type="datetime1">
              <a:rPr lang="es-ES" smtClean="0"/>
              <a:t>14/09/2023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3881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6E00-6C3E-4003-BEA3-13DE0CD88564}" type="datetime1">
              <a:rPr lang="es-ES" smtClean="0"/>
              <a:t>14/09/2023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831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51E3-23B5-4F18-841F-62376F406B92}" type="datetime1">
              <a:rPr lang="es-ES" smtClean="0"/>
              <a:t>14/09/2023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603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086C-636D-4231-9865-1B8A30502907}" type="datetime1">
              <a:rPr lang="es-ES" smtClean="0"/>
              <a:t>14/09/2023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297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CA4A-6FAB-497B-A97B-4F2BF5D01634}" type="datetime1">
              <a:rPr lang="es-ES" smtClean="0"/>
              <a:t>14/09/2023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3016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FED4-4EDF-44B2-8D77-493482B355B7}" type="datetime1">
              <a:rPr lang="es-ES" smtClean="0"/>
              <a:t>14/09/2023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74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B2B7-446A-4217-9354-407905B195A9}" type="datetime1">
              <a:rPr lang="es-ES" smtClean="0"/>
              <a:t>14/09/2023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892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C7ACF-76E1-40D4-B103-FEA4E7DAEC0A}" type="datetime1">
              <a:rPr lang="es-ES" smtClean="0"/>
              <a:t>14/09/2023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D3E3AC6-4B21-4617-9A4D-04C986B053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393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  <p:sldLayoutId id="2147483762" r:id="rId17"/>
    <p:sldLayoutId id="2147483763" r:id="rId1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2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2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3690" y="610980"/>
            <a:ext cx="9147948" cy="357122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Decreto 33/2023, de 5 de abril, por el que se modifica el Decreto 84/2021, de 7 de julio,</a:t>
            </a:r>
            <a:r>
              <a:rPr lang="es-ES" sz="2400" dirty="0" smtClean="0"/>
              <a:t> </a:t>
            </a:r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por </a:t>
            </a:r>
            <a:r>
              <a:rPr lang="es-E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el que se aprueban las bases reguladoras de concesión de subvenciones destinadas a la financiación del Programa Colaborativo </a:t>
            </a:r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Rural</a:t>
            </a:r>
            <a:r>
              <a:rPr lang="es-ES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br>
              <a:rPr lang="es-ES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es-ES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es-ES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Línea II: Subvenciones dirigidas a </a:t>
            </a:r>
            <a:r>
              <a:rPr lang="es-E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empresas privadas para la contratación de personas participantes en los proyectos del Programa Colaborativo Rural que hayan obtenido evaluación </a:t>
            </a:r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positiva </a:t>
            </a:r>
            <a:endParaRPr lang="es-ES" sz="2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14889" y="4431324"/>
            <a:ext cx="5006803" cy="790712"/>
          </a:xfrm>
        </p:spPr>
        <p:txBody>
          <a:bodyPr>
            <a:normAutofit/>
          </a:bodyPr>
          <a:lstStyle/>
          <a:p>
            <a:pPr algn="l"/>
            <a:r>
              <a:rPr lang="es-ES_tradnl" sz="1600" b="1" dirty="0" smtClean="0">
                <a:latin typeface="Calibri" panose="020F0502020204030204" pitchFamily="34" charset="0"/>
              </a:rPr>
              <a:t>DIRECCIÓN GENERAL DE CALIDAD EN EL EMPLEO</a:t>
            </a:r>
          </a:p>
          <a:p>
            <a:pPr algn="l"/>
            <a:r>
              <a:rPr lang="es-ES_tradnl" sz="1600" b="1" dirty="0" smtClean="0">
                <a:latin typeface="Calibri" panose="020F0502020204030204" pitchFamily="34" charset="0"/>
              </a:rPr>
              <a:t>SERVICIO DE PROGRAMAS INNOVADORES DE EMPLEO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377" y="5471160"/>
            <a:ext cx="8238391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39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60727" y="433634"/>
            <a:ext cx="5898480" cy="480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ctr" defTabSz="914400"/>
            <a:r>
              <a:rPr lang="es-ES" sz="1800" dirty="0"/>
              <a:t>EJEMPLO DE COSTE A SUBVENCIONAR PARA UN CONTRATO QUE SE AJUSTA A SALARIO MÍNIMO INTERPROFESIONAL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38986" y="1066482"/>
            <a:ext cx="9341963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sz="1400" dirty="0"/>
              <a:t>DATOS DE LA ENTIDAD SOLICITANTE: </a:t>
            </a:r>
            <a:r>
              <a:rPr lang="es-ES" sz="1400" dirty="0">
                <a:solidFill>
                  <a:schemeClr val="accent1"/>
                </a:solidFill>
              </a:rPr>
              <a:t>SEXPE 2023</a:t>
            </a:r>
            <a:r>
              <a:rPr lang="es-ES" sz="1400" dirty="0"/>
              <a:t> </a:t>
            </a:r>
          </a:p>
          <a:p>
            <a:pPr>
              <a:spcBef>
                <a:spcPts val="600"/>
              </a:spcBef>
            </a:pPr>
            <a:r>
              <a:rPr lang="es-ES" sz="1400" dirty="0"/>
              <a:t>DATOS DE LA PERSONA A CONTRATAR: </a:t>
            </a:r>
            <a:r>
              <a:rPr lang="es-ES" sz="1400" dirty="0">
                <a:solidFill>
                  <a:schemeClr val="accent1"/>
                </a:solidFill>
              </a:rPr>
              <a:t>JUAN CASTILLO POZO</a:t>
            </a:r>
          </a:p>
          <a:p>
            <a:pPr>
              <a:spcBef>
                <a:spcPts val="600"/>
              </a:spcBef>
            </a:pPr>
            <a:r>
              <a:rPr lang="es-ES" sz="1400" dirty="0"/>
              <a:t>CATEGORÍA PROFESONAL: </a:t>
            </a:r>
            <a:r>
              <a:rPr lang="es-ES" sz="1400" dirty="0">
                <a:solidFill>
                  <a:schemeClr val="accent1"/>
                </a:solidFill>
              </a:rPr>
              <a:t>PEÓN</a:t>
            </a:r>
          </a:p>
          <a:p>
            <a:pPr>
              <a:spcBef>
                <a:spcPts val="600"/>
              </a:spcBef>
            </a:pPr>
            <a:r>
              <a:rPr lang="es-ES" sz="1400" dirty="0" smtClean="0"/>
              <a:t>OCUPACIÓN: </a:t>
            </a:r>
            <a:r>
              <a:rPr lang="es-ES" sz="1400" dirty="0">
                <a:solidFill>
                  <a:schemeClr val="accent1"/>
                </a:solidFill>
              </a:rPr>
              <a:t>PERSONAL DEL LIMPIEZA</a:t>
            </a:r>
          </a:p>
          <a:p>
            <a:pPr>
              <a:spcBef>
                <a:spcPts val="600"/>
              </a:spcBef>
            </a:pPr>
            <a:r>
              <a:rPr lang="es-ES" sz="1400" dirty="0" smtClean="0"/>
              <a:t>FECHA </a:t>
            </a:r>
            <a:r>
              <a:rPr lang="es-ES" sz="1400" dirty="0"/>
              <a:t>DE INICIO: </a:t>
            </a:r>
            <a:r>
              <a:rPr lang="es-ES" sz="1400" dirty="0" smtClean="0">
                <a:solidFill>
                  <a:schemeClr val="accent1"/>
                </a:solidFill>
              </a:rPr>
              <a:t>15/09/2023</a:t>
            </a:r>
            <a:endParaRPr lang="es-ES" sz="1400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</a:pPr>
            <a:r>
              <a:rPr lang="es-ES" sz="1400" dirty="0"/>
              <a:t>TIPO DE CONTRATO: </a:t>
            </a:r>
            <a:r>
              <a:rPr lang="es-ES" sz="1400" dirty="0" smtClean="0">
                <a:solidFill>
                  <a:schemeClr val="accent1"/>
                </a:solidFill>
              </a:rPr>
              <a:t>SEGÚN LEGISLACIÓN VIGENTE</a:t>
            </a:r>
            <a:endParaRPr lang="es-ES" sz="1400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</a:pPr>
            <a:r>
              <a:rPr lang="es-ES" sz="1400" dirty="0"/>
              <a:t>DURACIÓN: </a:t>
            </a:r>
            <a:r>
              <a:rPr lang="es-ES" sz="1400" dirty="0" smtClean="0">
                <a:solidFill>
                  <a:schemeClr val="accent1"/>
                </a:solidFill>
              </a:rPr>
              <a:t>6 </a:t>
            </a:r>
            <a:r>
              <a:rPr lang="es-ES" sz="1400" dirty="0">
                <a:solidFill>
                  <a:schemeClr val="accent1"/>
                </a:solidFill>
              </a:rPr>
              <a:t>MESES</a:t>
            </a:r>
          </a:p>
          <a:p>
            <a:pPr>
              <a:spcBef>
                <a:spcPts val="600"/>
              </a:spcBef>
            </a:pPr>
            <a:r>
              <a:rPr lang="es-ES" sz="1400" dirty="0"/>
              <a:t>JORNADA: </a:t>
            </a:r>
            <a:r>
              <a:rPr lang="es-ES" sz="1400" dirty="0">
                <a:solidFill>
                  <a:schemeClr val="accent1"/>
                </a:solidFill>
              </a:rPr>
              <a:t>COMPLETA</a:t>
            </a:r>
          </a:p>
          <a:p>
            <a:pPr>
              <a:spcBef>
                <a:spcPts val="600"/>
              </a:spcBef>
            </a:pPr>
            <a:r>
              <a:rPr lang="es-ES" sz="1400" dirty="0"/>
              <a:t>IMPORTE SALARIO MENSUAL </a:t>
            </a:r>
            <a:r>
              <a:rPr lang="es-ES" sz="1400" dirty="0">
                <a:solidFill>
                  <a:schemeClr val="accent1"/>
                </a:solidFill>
              </a:rPr>
              <a:t>1080</a:t>
            </a:r>
            <a:r>
              <a:rPr lang="es-ES" sz="1400" dirty="0" smtClean="0"/>
              <a:t> + PARTE </a:t>
            </a:r>
            <a:r>
              <a:rPr lang="es-ES" sz="1400" dirty="0"/>
              <a:t>PROPORCIONAL DE UNA PAGA </a:t>
            </a:r>
            <a:r>
              <a:rPr lang="es-ES" sz="1400" dirty="0" smtClean="0"/>
              <a:t>EXTRA </a:t>
            </a:r>
            <a:r>
              <a:rPr lang="es-ES" sz="1400" dirty="0" smtClean="0">
                <a:solidFill>
                  <a:schemeClr val="accent1"/>
                </a:solidFill>
              </a:rPr>
              <a:t>180 </a:t>
            </a:r>
            <a:r>
              <a:rPr lang="es-ES" sz="1400" dirty="0" smtClean="0"/>
              <a:t>= </a:t>
            </a:r>
            <a:r>
              <a:rPr lang="es-ES" sz="1400" b="1" dirty="0" smtClean="0">
                <a:solidFill>
                  <a:schemeClr val="accent1"/>
                </a:solidFill>
              </a:rPr>
              <a:t>1260</a:t>
            </a:r>
            <a:r>
              <a:rPr lang="es-ES" sz="1400" b="1" dirty="0">
                <a:solidFill>
                  <a:schemeClr val="accent1"/>
                </a:solidFill>
              </a:rPr>
              <a:t>€</a:t>
            </a:r>
            <a:endParaRPr lang="es-ES" sz="1400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</a:pPr>
            <a:r>
              <a:rPr lang="es-ES" sz="1400" dirty="0"/>
              <a:t>IMPORTE MENSUAL COTIZACIÓN SEGURIDAD SOCIAL CARGO DEL EMPLEADOR: </a:t>
            </a:r>
            <a:r>
              <a:rPr lang="es-ES" sz="1400" dirty="0" smtClean="0">
                <a:solidFill>
                  <a:schemeClr val="accent1"/>
                </a:solidFill>
              </a:rPr>
              <a:t>1260 * 35,20% = </a:t>
            </a:r>
            <a:r>
              <a:rPr lang="es-ES" sz="1400" b="1" dirty="0" smtClean="0">
                <a:solidFill>
                  <a:schemeClr val="accent1"/>
                </a:solidFill>
              </a:rPr>
              <a:t>443,52 </a:t>
            </a:r>
            <a:r>
              <a:rPr lang="es-ES" sz="1400" b="1" dirty="0">
                <a:solidFill>
                  <a:schemeClr val="accent1"/>
                </a:solidFill>
              </a:rPr>
              <a:t>€</a:t>
            </a:r>
          </a:p>
          <a:p>
            <a:endParaRPr lang="es-ES" sz="14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1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CÁLCULO MENSUAL:</a:t>
            </a:r>
          </a:p>
          <a:p>
            <a:endParaRPr lang="es-E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1400" dirty="0"/>
              <a:t>Base de cotización mensual: </a:t>
            </a:r>
            <a:r>
              <a:rPr lang="es-ES" sz="1400" dirty="0">
                <a:solidFill>
                  <a:schemeClr val="accent1"/>
                </a:solidFill>
              </a:rPr>
              <a:t>1260€</a:t>
            </a:r>
          </a:p>
          <a:p>
            <a:r>
              <a:rPr lang="es-ES" sz="1400" dirty="0"/>
              <a:t>Contingencias Comunes:  </a:t>
            </a:r>
            <a:r>
              <a:rPr lang="es-ES" sz="1400" dirty="0">
                <a:solidFill>
                  <a:schemeClr val="accent1"/>
                </a:solidFill>
              </a:rPr>
              <a:t>1.260 * </a:t>
            </a:r>
            <a:r>
              <a:rPr lang="es-ES" sz="1400" b="1" dirty="0">
                <a:solidFill>
                  <a:schemeClr val="accent1"/>
                </a:solidFill>
              </a:rPr>
              <a:t>23.60</a:t>
            </a:r>
            <a:r>
              <a:rPr lang="es-ES" sz="1400" dirty="0">
                <a:solidFill>
                  <a:schemeClr val="accent1"/>
                </a:solidFill>
              </a:rPr>
              <a:t>% = 297,36€</a:t>
            </a:r>
          </a:p>
          <a:p>
            <a:r>
              <a:rPr lang="es-ES" sz="1400" dirty="0"/>
              <a:t>Mecanismo Equidad Intergeneracional (MEI): </a:t>
            </a:r>
            <a:r>
              <a:rPr lang="es-ES" sz="1400" dirty="0" smtClean="0">
                <a:solidFill>
                  <a:schemeClr val="accent1"/>
                </a:solidFill>
              </a:rPr>
              <a:t>1260 * </a:t>
            </a:r>
            <a:r>
              <a:rPr lang="es-ES" sz="1400" b="1" dirty="0" smtClean="0">
                <a:solidFill>
                  <a:schemeClr val="accent1"/>
                </a:solidFill>
              </a:rPr>
              <a:t>0,5</a:t>
            </a:r>
            <a:r>
              <a:rPr lang="es-ES" sz="1400" b="1" dirty="0">
                <a:solidFill>
                  <a:schemeClr val="accent1"/>
                </a:solidFill>
              </a:rPr>
              <a:t>%</a:t>
            </a:r>
            <a:r>
              <a:rPr lang="es-ES" sz="1400" dirty="0">
                <a:solidFill>
                  <a:schemeClr val="accent1"/>
                </a:solidFill>
              </a:rPr>
              <a:t>= 6,30€</a:t>
            </a:r>
          </a:p>
          <a:p>
            <a:r>
              <a:rPr lang="es-ES" sz="1400" dirty="0"/>
              <a:t>Desempleo: </a:t>
            </a:r>
            <a:r>
              <a:rPr lang="es-ES" sz="1400" dirty="0">
                <a:solidFill>
                  <a:schemeClr val="accent1"/>
                </a:solidFill>
              </a:rPr>
              <a:t>1.260 </a:t>
            </a:r>
            <a:r>
              <a:rPr lang="es-ES" sz="1400" dirty="0" smtClean="0">
                <a:solidFill>
                  <a:schemeClr val="accent1"/>
                </a:solidFill>
              </a:rPr>
              <a:t>* </a:t>
            </a:r>
            <a:r>
              <a:rPr lang="es-ES" sz="1400" b="1" dirty="0" smtClean="0">
                <a:solidFill>
                  <a:schemeClr val="accent1"/>
                </a:solidFill>
              </a:rPr>
              <a:t>6,70</a:t>
            </a:r>
            <a:r>
              <a:rPr lang="es-ES" sz="1400" b="1" dirty="0">
                <a:solidFill>
                  <a:schemeClr val="accent1"/>
                </a:solidFill>
              </a:rPr>
              <a:t>% </a:t>
            </a:r>
            <a:r>
              <a:rPr lang="es-ES" sz="1400" dirty="0">
                <a:solidFill>
                  <a:schemeClr val="accent1"/>
                </a:solidFill>
              </a:rPr>
              <a:t>= 84,42€</a:t>
            </a:r>
            <a:r>
              <a:rPr lang="es-ES" sz="1400" b="1" dirty="0">
                <a:solidFill>
                  <a:schemeClr val="accent1"/>
                </a:solidFill>
              </a:rPr>
              <a:t> </a:t>
            </a:r>
            <a:r>
              <a:rPr lang="es-ES" sz="1400" dirty="0">
                <a:solidFill>
                  <a:schemeClr val="accent1"/>
                </a:solidFill>
              </a:rPr>
              <a:t> </a:t>
            </a:r>
          </a:p>
          <a:p>
            <a:r>
              <a:rPr lang="es-ES" sz="1400" dirty="0"/>
              <a:t>Fondo de Garantía Salarial: </a:t>
            </a:r>
            <a:r>
              <a:rPr lang="es-ES" sz="1400" dirty="0">
                <a:solidFill>
                  <a:schemeClr val="accent1"/>
                </a:solidFill>
              </a:rPr>
              <a:t>1.260 </a:t>
            </a:r>
            <a:r>
              <a:rPr lang="es-ES" sz="1400" dirty="0" smtClean="0">
                <a:solidFill>
                  <a:schemeClr val="accent1"/>
                </a:solidFill>
              </a:rPr>
              <a:t>* </a:t>
            </a:r>
            <a:r>
              <a:rPr lang="es-ES" sz="1400" b="1" dirty="0" smtClean="0">
                <a:solidFill>
                  <a:schemeClr val="accent1"/>
                </a:solidFill>
              </a:rPr>
              <a:t>0,20</a:t>
            </a:r>
            <a:r>
              <a:rPr lang="es-ES" sz="1400" dirty="0">
                <a:solidFill>
                  <a:schemeClr val="accent1"/>
                </a:solidFill>
              </a:rPr>
              <a:t>%= 2,52€</a:t>
            </a:r>
          </a:p>
          <a:p>
            <a:r>
              <a:rPr lang="es-ES" sz="1400" dirty="0"/>
              <a:t>Formación Profesional: </a:t>
            </a:r>
            <a:r>
              <a:rPr lang="es-ES" sz="1400" dirty="0">
                <a:solidFill>
                  <a:schemeClr val="accent1"/>
                </a:solidFill>
              </a:rPr>
              <a:t>1.260 </a:t>
            </a:r>
            <a:r>
              <a:rPr lang="es-ES" sz="1400" dirty="0" smtClean="0">
                <a:solidFill>
                  <a:schemeClr val="accent1"/>
                </a:solidFill>
              </a:rPr>
              <a:t>* </a:t>
            </a:r>
            <a:r>
              <a:rPr lang="es-ES" sz="1400" b="1" dirty="0" smtClean="0">
                <a:solidFill>
                  <a:schemeClr val="accent1"/>
                </a:solidFill>
              </a:rPr>
              <a:t>0.60</a:t>
            </a:r>
            <a:r>
              <a:rPr lang="es-ES" sz="1400" b="1" dirty="0">
                <a:solidFill>
                  <a:schemeClr val="accent1"/>
                </a:solidFill>
              </a:rPr>
              <a:t>%</a:t>
            </a:r>
            <a:r>
              <a:rPr lang="es-ES" sz="1400" dirty="0">
                <a:solidFill>
                  <a:schemeClr val="accent1"/>
                </a:solidFill>
              </a:rPr>
              <a:t> = 7,56€ </a:t>
            </a:r>
          </a:p>
          <a:p>
            <a:r>
              <a:rPr lang="es-ES" sz="1400" dirty="0"/>
              <a:t>Cotización por accidentes trabajo (epígrafe g): </a:t>
            </a:r>
            <a:r>
              <a:rPr lang="es-ES" sz="1400" dirty="0" smtClean="0">
                <a:solidFill>
                  <a:schemeClr val="accent1"/>
                </a:solidFill>
              </a:rPr>
              <a:t>1.260 * </a:t>
            </a:r>
            <a:r>
              <a:rPr lang="es-ES" sz="1400" b="1" dirty="0" smtClean="0">
                <a:solidFill>
                  <a:schemeClr val="accent1"/>
                </a:solidFill>
              </a:rPr>
              <a:t>3,60</a:t>
            </a:r>
            <a:r>
              <a:rPr lang="es-ES" sz="1400" b="1" dirty="0">
                <a:solidFill>
                  <a:schemeClr val="accent1"/>
                </a:solidFill>
              </a:rPr>
              <a:t>%= </a:t>
            </a:r>
            <a:r>
              <a:rPr lang="es-ES" sz="1400" dirty="0">
                <a:solidFill>
                  <a:schemeClr val="accent1"/>
                </a:solidFill>
              </a:rPr>
              <a:t>45,36€</a:t>
            </a:r>
          </a:p>
          <a:p>
            <a:r>
              <a:rPr lang="es-ES" sz="1400" dirty="0"/>
              <a:t>Total Tipo de Cotización:  </a:t>
            </a:r>
            <a:r>
              <a:rPr lang="es-ES" sz="1400" b="1" dirty="0">
                <a:solidFill>
                  <a:schemeClr val="accent1"/>
                </a:solidFill>
              </a:rPr>
              <a:t>35,20%</a:t>
            </a:r>
            <a:endParaRPr lang="es-ES" sz="1400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</a:pPr>
            <a:endParaRPr lang="es-ES" sz="16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69" y="6308387"/>
            <a:ext cx="8343899" cy="54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85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3546"/>
          </a:xfrm>
        </p:spPr>
        <p:txBody>
          <a:bodyPr>
            <a:normAutofit/>
          </a:bodyPr>
          <a:lstStyle/>
          <a:p>
            <a:r>
              <a:rPr lang="es-ES_tradnl" dirty="0" smtClean="0"/>
              <a:t>RETRIBUCIÓN CONVENIO COLECTIVO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92239068"/>
              </p:ext>
            </p:extLst>
          </p:nvPr>
        </p:nvGraphicFramePr>
        <p:xfrm>
          <a:off x="424873" y="1330037"/>
          <a:ext cx="9211496" cy="4257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73" y="6046089"/>
            <a:ext cx="8617528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00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943100"/>
            <a:ext cx="10389235" cy="4914900"/>
            <a:chOff x="0" y="1943100"/>
            <a:chExt cx="10389235" cy="49149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57960" y="1943100"/>
              <a:ext cx="8930894" cy="410235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5000" y="2733040"/>
              <a:ext cx="3495294" cy="2575814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56284" y="629856"/>
            <a:ext cx="7623175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>
                <a:solidFill>
                  <a:srgbClr val="90C225"/>
                </a:solidFill>
              </a:rPr>
              <a:t>TRAMITACION</a:t>
            </a:r>
            <a:r>
              <a:rPr spc="-70" dirty="0">
                <a:solidFill>
                  <a:srgbClr val="90C225"/>
                </a:solidFill>
              </a:rPr>
              <a:t> </a:t>
            </a:r>
            <a:r>
              <a:rPr dirty="0">
                <a:solidFill>
                  <a:srgbClr val="90C225"/>
                </a:solidFill>
              </a:rPr>
              <a:t>TELEMÁTICA</a:t>
            </a:r>
            <a:r>
              <a:rPr spc="-215" dirty="0">
                <a:solidFill>
                  <a:srgbClr val="90C225"/>
                </a:solidFill>
              </a:rPr>
              <a:t> </a:t>
            </a:r>
            <a:r>
              <a:rPr spc="-5" dirty="0">
                <a:solidFill>
                  <a:srgbClr val="90C225"/>
                </a:solidFill>
              </a:rPr>
              <a:t>DE</a:t>
            </a:r>
            <a:r>
              <a:rPr spc="-15" dirty="0">
                <a:solidFill>
                  <a:srgbClr val="90C225"/>
                </a:solidFill>
              </a:rPr>
              <a:t> </a:t>
            </a:r>
            <a:r>
              <a:rPr spc="-10" dirty="0">
                <a:solidFill>
                  <a:srgbClr val="90C225"/>
                </a:solidFill>
              </a:rPr>
              <a:t>LAS</a:t>
            </a:r>
            <a:r>
              <a:rPr spc="-170" dirty="0">
                <a:solidFill>
                  <a:srgbClr val="90C225"/>
                </a:solidFill>
              </a:rPr>
              <a:t> </a:t>
            </a:r>
            <a:r>
              <a:rPr spc="-65" dirty="0">
                <a:solidFill>
                  <a:srgbClr val="90C225"/>
                </a:solidFill>
              </a:rPr>
              <a:t>AYUDAS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>
                <a:solidFill>
                  <a:srgbClr val="2A500F"/>
                </a:solidFill>
              </a:rPr>
              <a:t>https://sede.gobex.es/SEDE/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65187" y="3275584"/>
            <a:ext cx="2782570" cy="139255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 indent="5080" algn="ctr">
              <a:lnSpc>
                <a:spcPct val="87100"/>
              </a:lnSpc>
              <a:spcBef>
                <a:spcPts val="409"/>
              </a:spcBef>
            </a:pP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IDENTIFICACIÓN</a:t>
            </a:r>
            <a:r>
              <a:rPr sz="2000" spc="5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FIRMA</a:t>
            </a:r>
            <a:r>
              <a:rPr sz="2000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DEL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rebuchet MS"/>
                <a:cs typeface="Trebuchet MS"/>
              </a:rPr>
              <a:t>SOLICITANTE: </a:t>
            </a:r>
            <a:r>
              <a:rPr sz="2000" spc="-5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000" spc="-35" dirty="0">
                <a:solidFill>
                  <a:srgbClr val="FFFFFF"/>
                </a:solidFill>
                <a:latin typeface="Trebuchet MS"/>
                <a:cs typeface="Trebuchet MS"/>
              </a:rPr>
              <a:t>TRAVÉS 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CERTIFICADO </a:t>
            </a:r>
            <a:r>
              <a:rPr sz="2000" spc="-35" dirty="0">
                <a:solidFill>
                  <a:srgbClr val="FFFFFF"/>
                </a:solidFill>
                <a:latin typeface="Trebuchet MS"/>
                <a:cs typeface="Trebuchet MS"/>
              </a:rPr>
              <a:t>DIGITAL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O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DNI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ELECTRÓNICO</a:t>
            </a:r>
            <a:endParaRPr sz="2000">
              <a:latin typeface="Trebuchet MS"/>
              <a:cs typeface="Trebuchet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079240" y="2748279"/>
            <a:ext cx="3693414" cy="254533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400296" y="3275584"/>
            <a:ext cx="3070860" cy="139255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 indent="-16510" algn="ctr">
              <a:lnSpc>
                <a:spcPct val="87100"/>
              </a:lnSpc>
              <a:spcBef>
                <a:spcPts val="409"/>
              </a:spcBef>
            </a:pP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SOLICITUD: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b="1" spc="-25" dirty="0">
                <a:solidFill>
                  <a:srgbClr val="FFFFFF"/>
                </a:solidFill>
                <a:latin typeface="Trebuchet MS"/>
                <a:cs typeface="Trebuchet MS"/>
              </a:rPr>
              <a:t>OBLIGATORIAMENTE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35" dirty="0">
                <a:solidFill>
                  <a:srgbClr val="FFFFFF"/>
                </a:solidFill>
                <a:latin typeface="Trebuchet MS"/>
                <a:cs typeface="Trebuchet MS"/>
              </a:rPr>
              <a:t>TRAVÉS 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LA SEDE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ELE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CTR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Ó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-1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J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000" spc="-204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A 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DE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EXTREMADURA</a:t>
            </a:r>
            <a:endParaRPr sz="2000">
              <a:latin typeface="Trebuchet MS"/>
              <a:cs typeface="Trebuchet MS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78140" y="2763520"/>
            <a:ext cx="3231133" cy="2514854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8204200" y="2906395"/>
            <a:ext cx="2614930" cy="213169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190500">
              <a:lnSpc>
                <a:spcPts val="2100"/>
              </a:lnSpc>
              <a:spcBef>
                <a:spcPts val="420"/>
              </a:spcBef>
            </a:pP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NO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IFICA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IO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00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AC</a:t>
            </a:r>
            <a:r>
              <a:rPr sz="2000" spc="-12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S  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ADMINISTRATIVOS</a:t>
            </a:r>
            <a:endParaRPr sz="2000">
              <a:latin typeface="Trebuchet MS"/>
              <a:cs typeface="Trebuchet MS"/>
            </a:endParaRPr>
          </a:p>
          <a:p>
            <a:pPr marL="12700" marR="5080">
              <a:lnSpc>
                <a:spcPct val="87100"/>
              </a:lnSpc>
              <a:spcBef>
                <a:spcPts val="790"/>
              </a:spcBef>
            </a:pP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000" spc="-35" dirty="0">
                <a:solidFill>
                  <a:srgbClr val="FFFFFF"/>
                </a:solidFill>
                <a:latin typeface="Trebuchet MS"/>
                <a:cs typeface="Trebuchet MS"/>
              </a:rPr>
              <a:t>TRAVÉS 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 COM</a:t>
            </a:r>
            <a:r>
              <a:rPr sz="2000" spc="-220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ARE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CE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00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A 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SEDE.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ts val="2250"/>
              </a:lnSpc>
              <a:spcBef>
                <a:spcPts val="495"/>
              </a:spcBef>
            </a:pP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AVISO</a:t>
            </a:r>
            <a:r>
              <a:rPr sz="20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PREVIO</a:t>
            </a:r>
            <a:r>
              <a:rPr sz="20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CORREO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ts val="2250"/>
              </a:lnSpc>
            </a:pP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ELECTRÓNICO</a:t>
            </a:r>
            <a:endParaRPr sz="2000">
              <a:latin typeface="Trebuchet MS"/>
              <a:cs typeface="Trebuchet MS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92" y="6097479"/>
            <a:ext cx="8563707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3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270760"/>
            <a:ext cx="9322435" cy="4587240"/>
            <a:chOff x="0" y="2270760"/>
            <a:chExt cx="9322435" cy="4587240"/>
          </a:xfrm>
        </p:grpSpPr>
        <p:sp>
          <p:nvSpPr>
            <p:cNvPr id="3" name="object 3"/>
            <p:cNvSpPr/>
            <p:nvPr/>
          </p:nvSpPr>
          <p:spPr>
            <a:xfrm>
              <a:off x="678180" y="3858260"/>
              <a:ext cx="8595360" cy="731520"/>
            </a:xfrm>
            <a:custGeom>
              <a:avLst/>
              <a:gdLst/>
              <a:ahLst/>
              <a:cxnLst/>
              <a:rect l="l" t="t" r="r" b="b"/>
              <a:pathLst>
                <a:path w="8595360" h="731520">
                  <a:moveTo>
                    <a:pt x="8595360" y="0"/>
                  </a:moveTo>
                  <a:lnTo>
                    <a:pt x="0" y="0"/>
                  </a:lnTo>
                  <a:lnTo>
                    <a:pt x="0" y="731519"/>
                  </a:lnTo>
                  <a:lnTo>
                    <a:pt x="8595360" y="731519"/>
                  </a:lnTo>
                  <a:lnTo>
                    <a:pt x="859536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78180" y="3858260"/>
              <a:ext cx="8595360" cy="731520"/>
            </a:xfrm>
            <a:custGeom>
              <a:avLst/>
              <a:gdLst/>
              <a:ahLst/>
              <a:cxnLst/>
              <a:rect l="l" t="t" r="r" b="b"/>
              <a:pathLst>
                <a:path w="8595360" h="731520">
                  <a:moveTo>
                    <a:pt x="0" y="731519"/>
                  </a:moveTo>
                  <a:lnTo>
                    <a:pt x="8595360" y="731519"/>
                  </a:lnTo>
                  <a:lnTo>
                    <a:pt x="8595360" y="0"/>
                  </a:lnTo>
                  <a:lnTo>
                    <a:pt x="0" y="0"/>
                  </a:lnTo>
                  <a:lnTo>
                    <a:pt x="0" y="731519"/>
                  </a:lnTo>
                  <a:close/>
                </a:path>
              </a:pathLst>
            </a:custGeom>
            <a:ln w="20320">
              <a:solidFill>
                <a:srgbClr val="539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38860" y="2270760"/>
              <a:ext cx="8283194" cy="2217674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56284" y="632523"/>
            <a:ext cx="9314180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476012"/>
                </a:solidFill>
              </a:rPr>
              <a:t>SUBSANACIÓN DE SOLICITUDES </a:t>
            </a:r>
            <a:r>
              <a:rPr sz="2800" dirty="0">
                <a:solidFill>
                  <a:srgbClr val="476012"/>
                </a:solidFill>
              </a:rPr>
              <a:t>Y </a:t>
            </a:r>
            <a:r>
              <a:rPr sz="2800" spc="-45" dirty="0">
                <a:solidFill>
                  <a:srgbClr val="476012"/>
                </a:solidFill>
              </a:rPr>
              <a:t>APORTACIÓN </a:t>
            </a:r>
            <a:r>
              <a:rPr sz="2800" spc="-5" dirty="0">
                <a:solidFill>
                  <a:srgbClr val="476012"/>
                </a:solidFill>
              </a:rPr>
              <a:t>DE </a:t>
            </a:r>
            <a:r>
              <a:rPr sz="2800" dirty="0">
                <a:solidFill>
                  <a:srgbClr val="476012"/>
                </a:solidFill>
              </a:rPr>
              <a:t> </a:t>
            </a:r>
            <a:r>
              <a:rPr sz="2800" spc="-30" dirty="0">
                <a:solidFill>
                  <a:srgbClr val="476012"/>
                </a:solidFill>
              </a:rPr>
              <a:t>DOCUMENTACIÓN</a:t>
            </a:r>
            <a:r>
              <a:rPr sz="2800" spc="-15" dirty="0">
                <a:solidFill>
                  <a:srgbClr val="476012"/>
                </a:solidFill>
              </a:rPr>
              <a:t> </a:t>
            </a:r>
            <a:r>
              <a:rPr sz="2800" spc="-5" dirty="0">
                <a:solidFill>
                  <a:srgbClr val="476012"/>
                </a:solidFill>
              </a:rPr>
              <a:t>POR</a:t>
            </a:r>
            <a:r>
              <a:rPr sz="2800" spc="5" dirty="0">
                <a:solidFill>
                  <a:srgbClr val="476012"/>
                </a:solidFill>
              </a:rPr>
              <a:t> </a:t>
            </a:r>
            <a:r>
              <a:rPr sz="2800" dirty="0">
                <a:solidFill>
                  <a:srgbClr val="476012"/>
                </a:solidFill>
              </a:rPr>
              <a:t>LAS</a:t>
            </a:r>
            <a:r>
              <a:rPr sz="2800" spc="-5" dirty="0">
                <a:solidFill>
                  <a:srgbClr val="476012"/>
                </a:solidFill>
              </a:rPr>
              <a:t> </a:t>
            </a:r>
            <a:r>
              <a:rPr sz="2800" spc="-5" dirty="0" smtClean="0">
                <a:solidFill>
                  <a:srgbClr val="476012"/>
                </a:solidFill>
              </a:rPr>
              <a:t>EMPRESAS</a:t>
            </a:r>
            <a:endParaRPr sz="2800" dirty="0"/>
          </a:p>
        </p:txBody>
      </p:sp>
      <p:sp>
        <p:nvSpPr>
          <p:cNvPr id="7" name="object 7"/>
          <p:cNvSpPr txBox="1"/>
          <p:nvPr/>
        </p:nvSpPr>
        <p:spPr>
          <a:xfrm>
            <a:off x="1408049" y="2558922"/>
            <a:ext cx="7545705" cy="143129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2800" spc="-10" dirty="0">
                <a:solidFill>
                  <a:srgbClr val="FFFFFF"/>
                </a:solidFill>
                <a:latin typeface="Trebuchet MS"/>
                <a:cs typeface="Trebuchet MS"/>
              </a:rPr>
              <a:t>PREFERENTEMENTE:</a:t>
            </a:r>
            <a:endParaRPr sz="2800" dirty="0">
              <a:latin typeface="Trebuchet MS"/>
              <a:cs typeface="Trebuchet MS"/>
            </a:endParaRPr>
          </a:p>
          <a:p>
            <a:pPr marL="12700" marR="5080">
              <a:lnSpc>
                <a:spcPts val="2940"/>
              </a:lnSpc>
              <a:spcBef>
                <a:spcPts val="1155"/>
              </a:spcBef>
            </a:pPr>
            <a:r>
              <a:rPr sz="2800" spc="-5" dirty="0">
                <a:solidFill>
                  <a:srgbClr val="FFFFFF"/>
                </a:solidFill>
                <a:latin typeface="Trebuchet MS"/>
                <a:cs typeface="Trebuchet MS"/>
              </a:rPr>
              <a:t>REGISTRO</a:t>
            </a:r>
            <a:r>
              <a:rPr sz="28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rebuchet MS"/>
                <a:cs typeface="Trebuchet MS"/>
              </a:rPr>
              <a:t>ELECTRONICO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rebuchet MS"/>
                <a:cs typeface="Trebuchet MS"/>
              </a:rPr>
              <a:t>GENERAL</a:t>
            </a:r>
            <a:r>
              <a:rPr sz="280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rebuchet MS"/>
                <a:cs typeface="Trebuchet MS"/>
              </a:rPr>
              <a:t>DE</a:t>
            </a:r>
            <a:r>
              <a:rPr sz="28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rebuchet MS"/>
                <a:cs typeface="Trebuchet MS"/>
              </a:rPr>
              <a:t>LA</a:t>
            </a:r>
            <a:r>
              <a:rPr sz="2800" spc="-1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60" dirty="0">
                <a:solidFill>
                  <a:srgbClr val="FFFFFF"/>
                </a:solidFill>
                <a:latin typeface="Trebuchet MS"/>
                <a:cs typeface="Trebuchet MS"/>
              </a:rPr>
              <a:t>JUNTA </a:t>
            </a:r>
            <a:r>
              <a:rPr sz="2800" spc="-8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rebuchet MS"/>
                <a:cs typeface="Trebuchet MS"/>
              </a:rPr>
              <a:t>DE</a:t>
            </a:r>
            <a:r>
              <a:rPr sz="28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rebuchet MS"/>
                <a:cs typeface="Trebuchet MS"/>
              </a:rPr>
              <a:t>EXTREMADURA(WEB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 SEDE</a:t>
            </a:r>
            <a:r>
              <a:rPr sz="28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rebuchet MS"/>
                <a:cs typeface="Trebuchet MS"/>
              </a:rPr>
              <a:t>ELECTRÓNICA)</a:t>
            </a:r>
            <a:endParaRPr sz="2800" dirty="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2550" y="4981892"/>
            <a:ext cx="6873240" cy="709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69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REGISTRO</a:t>
            </a:r>
            <a:r>
              <a:rPr sz="24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ELECTRÓNICO</a:t>
            </a:r>
            <a:r>
              <a:rPr sz="24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GENERAL</a:t>
            </a:r>
            <a:r>
              <a:rPr sz="2400" spc="-1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DE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 LA</a:t>
            </a:r>
            <a:endParaRPr sz="2400" dirty="0">
              <a:latin typeface="Trebuchet MS"/>
              <a:cs typeface="Trebuchet MS"/>
            </a:endParaRPr>
          </a:p>
          <a:p>
            <a:pPr marL="12700">
              <a:lnSpc>
                <a:spcPts val="2690"/>
              </a:lnSpc>
            </a:pP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ADMINISTRACIÓN</a:t>
            </a:r>
            <a:r>
              <a:rPr sz="24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GENERAL</a:t>
            </a:r>
            <a:r>
              <a:rPr sz="240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DEL</a:t>
            </a:r>
            <a:r>
              <a:rPr sz="2400" spc="-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Trebuchet MS"/>
                <a:cs typeface="Trebuchet MS"/>
              </a:rPr>
              <a:t>ESTADO(RED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SARA)</a:t>
            </a:r>
            <a:endParaRPr sz="2400" dirty="0">
              <a:latin typeface="Trebuchet MS"/>
              <a:cs typeface="Trebuchet MS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6083299"/>
            <a:ext cx="8563708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5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51093610"/>
              </p:ext>
            </p:extLst>
          </p:nvPr>
        </p:nvGraphicFramePr>
        <p:xfrm>
          <a:off x="183839" y="988646"/>
          <a:ext cx="9907588" cy="4943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 txBox="1">
            <a:spLocks/>
          </p:cNvSpPr>
          <p:nvPr/>
        </p:nvSpPr>
        <p:spPr>
          <a:xfrm>
            <a:off x="677507" y="433753"/>
            <a:ext cx="8401838" cy="66537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_tradnl" sz="2800" dirty="0" smtClean="0"/>
              <a:t>SUSTITUCION TRABAJADORES</a:t>
            </a:r>
            <a:endParaRPr lang="es-ES" sz="11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63" y="6210210"/>
            <a:ext cx="8420288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36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677507" y="433753"/>
            <a:ext cx="8401838" cy="66537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_tradnl" sz="2800" dirty="0" smtClean="0"/>
              <a:t>SUSTITUCION </a:t>
            </a:r>
            <a:r>
              <a:rPr lang="es-ES_tradnl" sz="2800" dirty="0" smtClean="0"/>
              <a:t>TRABAJADORES. Anexo VI</a:t>
            </a:r>
            <a:endParaRPr lang="es-ES" sz="11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63" y="6210210"/>
            <a:ext cx="8420288" cy="647790"/>
          </a:xfrm>
          <a:prstGeom prst="rect">
            <a:avLst/>
          </a:prstGeom>
        </p:spPr>
      </p:pic>
      <p:pic>
        <p:nvPicPr>
          <p:cNvPr id="6" name="Marcador de contenido 5"/>
          <p:cNvPicPr>
            <a:picLocks noChangeAspect="1"/>
          </p:cNvPicPr>
          <p:nvPr/>
        </p:nvPicPr>
        <p:blipFill rotWithShape="1">
          <a:blip r:embed="rId3"/>
          <a:srcRect l="39085" t="11155" r="27906" b="6819"/>
          <a:stretch/>
        </p:blipFill>
        <p:spPr>
          <a:xfrm>
            <a:off x="3052209" y="993778"/>
            <a:ext cx="3807229" cy="532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22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43902" y="471551"/>
            <a:ext cx="8647430" cy="666750"/>
            <a:chOff x="743902" y="471551"/>
            <a:chExt cx="8647430" cy="666750"/>
          </a:xfrm>
        </p:grpSpPr>
        <p:sp>
          <p:nvSpPr>
            <p:cNvPr id="3" name="object 3"/>
            <p:cNvSpPr/>
            <p:nvPr/>
          </p:nvSpPr>
          <p:spPr>
            <a:xfrm>
              <a:off x="762952" y="477901"/>
              <a:ext cx="8609330" cy="654050"/>
            </a:xfrm>
            <a:custGeom>
              <a:avLst/>
              <a:gdLst/>
              <a:ahLst/>
              <a:cxnLst/>
              <a:rect l="l" t="t" r="r" b="b"/>
              <a:pathLst>
                <a:path w="8609330" h="654050">
                  <a:moveTo>
                    <a:pt x="8602662" y="0"/>
                  </a:moveTo>
                  <a:lnTo>
                    <a:pt x="8602662" y="653669"/>
                  </a:lnTo>
                </a:path>
                <a:path w="8609330" h="654050">
                  <a:moveTo>
                    <a:pt x="0" y="6350"/>
                  </a:moveTo>
                  <a:lnTo>
                    <a:pt x="8609012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62952" y="1112520"/>
              <a:ext cx="8609330" cy="0"/>
            </a:xfrm>
            <a:custGeom>
              <a:avLst/>
              <a:gdLst/>
              <a:ahLst/>
              <a:cxnLst/>
              <a:rect l="l" t="t" r="r" b="b"/>
              <a:pathLst>
                <a:path w="8609330">
                  <a:moveTo>
                    <a:pt x="0" y="0"/>
                  </a:moveTo>
                  <a:lnTo>
                    <a:pt x="8609012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48360" y="507047"/>
            <a:ext cx="415290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6C911D"/>
                </a:solidFill>
                <a:latin typeface="Trebuchet MS"/>
                <a:cs typeface="Trebuchet MS"/>
              </a:rPr>
              <a:t>ORGANO</a:t>
            </a:r>
            <a:r>
              <a:rPr sz="2800" b="1" spc="-20" dirty="0">
                <a:solidFill>
                  <a:srgbClr val="6C911D"/>
                </a:solidFill>
                <a:latin typeface="Trebuchet MS"/>
                <a:cs typeface="Trebuchet MS"/>
              </a:rPr>
              <a:t> </a:t>
            </a:r>
            <a:r>
              <a:rPr sz="2800" b="1" spc="-30" dirty="0" smtClean="0">
                <a:solidFill>
                  <a:srgbClr val="6C911D"/>
                </a:solidFill>
                <a:latin typeface="Trebuchet MS"/>
                <a:cs typeface="Trebuchet MS"/>
              </a:rPr>
              <a:t>GESTOR</a:t>
            </a:r>
            <a:endParaRPr sz="2800" dirty="0">
              <a:latin typeface="Trebuchet MS"/>
              <a:cs typeface="Trebuchet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616200" y="1455419"/>
            <a:ext cx="3469640" cy="1468120"/>
            <a:chOff x="2616200" y="1455419"/>
            <a:chExt cx="3469640" cy="1468120"/>
          </a:xfrm>
        </p:grpSpPr>
        <p:sp>
          <p:nvSpPr>
            <p:cNvPr id="7" name="object 7"/>
            <p:cNvSpPr/>
            <p:nvPr/>
          </p:nvSpPr>
          <p:spPr>
            <a:xfrm>
              <a:off x="2626360" y="1465579"/>
              <a:ext cx="3449320" cy="1447800"/>
            </a:xfrm>
            <a:custGeom>
              <a:avLst/>
              <a:gdLst/>
              <a:ahLst/>
              <a:cxnLst/>
              <a:rect l="l" t="t" r="r" b="b"/>
              <a:pathLst>
                <a:path w="3449320" h="1447800">
                  <a:moveTo>
                    <a:pt x="3449320" y="0"/>
                  </a:moveTo>
                  <a:lnTo>
                    <a:pt x="0" y="0"/>
                  </a:lnTo>
                  <a:lnTo>
                    <a:pt x="0" y="1447800"/>
                  </a:lnTo>
                  <a:lnTo>
                    <a:pt x="3449320" y="1447800"/>
                  </a:lnTo>
                  <a:lnTo>
                    <a:pt x="3449320" y="0"/>
                  </a:lnTo>
                  <a:close/>
                </a:path>
              </a:pathLst>
            </a:custGeom>
            <a:solidFill>
              <a:srgbClr val="DBE9CD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626360" y="1465579"/>
              <a:ext cx="3449320" cy="1447800"/>
            </a:xfrm>
            <a:custGeom>
              <a:avLst/>
              <a:gdLst/>
              <a:ahLst/>
              <a:cxnLst/>
              <a:rect l="l" t="t" r="r" b="b"/>
              <a:pathLst>
                <a:path w="3449320" h="1447800">
                  <a:moveTo>
                    <a:pt x="0" y="1447800"/>
                  </a:moveTo>
                  <a:lnTo>
                    <a:pt x="3449320" y="1447800"/>
                  </a:lnTo>
                  <a:lnTo>
                    <a:pt x="3449320" y="0"/>
                  </a:lnTo>
                  <a:lnTo>
                    <a:pt x="0" y="0"/>
                  </a:lnTo>
                  <a:lnTo>
                    <a:pt x="0" y="1447800"/>
                  </a:lnTo>
                  <a:close/>
                </a:path>
              </a:pathLst>
            </a:custGeom>
            <a:ln w="20320">
              <a:solidFill>
                <a:srgbClr val="DBE9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166745" y="1866900"/>
            <a:ext cx="2759270" cy="59247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ts val="2100"/>
              </a:lnSpc>
              <a:spcBef>
                <a:spcPts val="420"/>
              </a:spcBef>
            </a:pPr>
            <a:r>
              <a:rPr spc="-15" dirty="0">
                <a:latin typeface="Trebuchet MS"/>
                <a:cs typeface="Trebuchet MS"/>
              </a:rPr>
              <a:t>SERVICIO </a:t>
            </a:r>
            <a:r>
              <a:rPr lang="es-ES" spc="-15" dirty="0" smtClean="0">
                <a:latin typeface="Trebuchet MS"/>
                <a:cs typeface="Trebuchet MS"/>
              </a:rPr>
              <a:t>DE PROGRAMAS  INNOVADORES DE EMPLEO</a:t>
            </a:r>
            <a:endParaRPr dirty="0">
              <a:latin typeface="Trebuchet MS"/>
              <a:cs typeface="Trebuchet MS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77240" y="934719"/>
            <a:ext cx="2319020" cy="2319020"/>
            <a:chOff x="777240" y="934719"/>
            <a:chExt cx="2319020" cy="2319020"/>
          </a:xfrm>
        </p:grpSpPr>
        <p:sp>
          <p:nvSpPr>
            <p:cNvPr id="15" name="object 15"/>
            <p:cNvSpPr/>
            <p:nvPr/>
          </p:nvSpPr>
          <p:spPr>
            <a:xfrm>
              <a:off x="787400" y="944879"/>
              <a:ext cx="2298700" cy="2298700"/>
            </a:xfrm>
            <a:custGeom>
              <a:avLst/>
              <a:gdLst/>
              <a:ahLst/>
              <a:cxnLst/>
              <a:rect l="l" t="t" r="r" b="b"/>
              <a:pathLst>
                <a:path w="2298700" h="2298700">
                  <a:moveTo>
                    <a:pt x="1149350" y="0"/>
                  </a:moveTo>
                  <a:lnTo>
                    <a:pt x="1100767" y="1008"/>
                  </a:lnTo>
                  <a:lnTo>
                    <a:pt x="1052697" y="4006"/>
                  </a:lnTo>
                  <a:lnTo>
                    <a:pt x="1005182" y="8955"/>
                  </a:lnTo>
                  <a:lnTo>
                    <a:pt x="958260" y="15814"/>
                  </a:lnTo>
                  <a:lnTo>
                    <a:pt x="911972" y="24543"/>
                  </a:lnTo>
                  <a:lnTo>
                    <a:pt x="866357" y="35103"/>
                  </a:lnTo>
                  <a:lnTo>
                    <a:pt x="821455" y="47454"/>
                  </a:lnTo>
                  <a:lnTo>
                    <a:pt x="777307" y="61555"/>
                  </a:lnTo>
                  <a:lnTo>
                    <a:pt x="733952" y="77367"/>
                  </a:lnTo>
                  <a:lnTo>
                    <a:pt x="691430" y="94849"/>
                  </a:lnTo>
                  <a:lnTo>
                    <a:pt x="649781" y="113963"/>
                  </a:lnTo>
                  <a:lnTo>
                    <a:pt x="609044" y="134668"/>
                  </a:lnTo>
                  <a:lnTo>
                    <a:pt x="569261" y="156924"/>
                  </a:lnTo>
                  <a:lnTo>
                    <a:pt x="530469" y="180692"/>
                  </a:lnTo>
                  <a:lnTo>
                    <a:pt x="492711" y="205931"/>
                  </a:lnTo>
                  <a:lnTo>
                    <a:pt x="456025" y="232601"/>
                  </a:lnTo>
                  <a:lnTo>
                    <a:pt x="420451" y="260663"/>
                  </a:lnTo>
                  <a:lnTo>
                    <a:pt x="386029" y="290077"/>
                  </a:lnTo>
                  <a:lnTo>
                    <a:pt x="352800" y="320803"/>
                  </a:lnTo>
                  <a:lnTo>
                    <a:pt x="320803" y="352800"/>
                  </a:lnTo>
                  <a:lnTo>
                    <a:pt x="290077" y="386029"/>
                  </a:lnTo>
                  <a:lnTo>
                    <a:pt x="260663" y="420451"/>
                  </a:lnTo>
                  <a:lnTo>
                    <a:pt x="232601" y="456025"/>
                  </a:lnTo>
                  <a:lnTo>
                    <a:pt x="205931" y="492711"/>
                  </a:lnTo>
                  <a:lnTo>
                    <a:pt x="180692" y="530469"/>
                  </a:lnTo>
                  <a:lnTo>
                    <a:pt x="156924" y="569261"/>
                  </a:lnTo>
                  <a:lnTo>
                    <a:pt x="134668" y="609044"/>
                  </a:lnTo>
                  <a:lnTo>
                    <a:pt x="113963" y="649781"/>
                  </a:lnTo>
                  <a:lnTo>
                    <a:pt x="94849" y="691430"/>
                  </a:lnTo>
                  <a:lnTo>
                    <a:pt x="77367" y="733952"/>
                  </a:lnTo>
                  <a:lnTo>
                    <a:pt x="61555" y="777307"/>
                  </a:lnTo>
                  <a:lnTo>
                    <a:pt x="47454" y="821455"/>
                  </a:lnTo>
                  <a:lnTo>
                    <a:pt x="35103" y="866357"/>
                  </a:lnTo>
                  <a:lnTo>
                    <a:pt x="24543" y="911972"/>
                  </a:lnTo>
                  <a:lnTo>
                    <a:pt x="15814" y="958260"/>
                  </a:lnTo>
                  <a:lnTo>
                    <a:pt x="8955" y="1005182"/>
                  </a:lnTo>
                  <a:lnTo>
                    <a:pt x="4006" y="1052697"/>
                  </a:lnTo>
                  <a:lnTo>
                    <a:pt x="1008" y="1100767"/>
                  </a:lnTo>
                  <a:lnTo>
                    <a:pt x="0" y="1149350"/>
                  </a:lnTo>
                  <a:lnTo>
                    <a:pt x="1008" y="1197932"/>
                  </a:lnTo>
                  <a:lnTo>
                    <a:pt x="4006" y="1246002"/>
                  </a:lnTo>
                  <a:lnTo>
                    <a:pt x="8955" y="1293517"/>
                  </a:lnTo>
                  <a:lnTo>
                    <a:pt x="15814" y="1340439"/>
                  </a:lnTo>
                  <a:lnTo>
                    <a:pt x="24543" y="1386727"/>
                  </a:lnTo>
                  <a:lnTo>
                    <a:pt x="35103" y="1432342"/>
                  </a:lnTo>
                  <a:lnTo>
                    <a:pt x="47454" y="1477244"/>
                  </a:lnTo>
                  <a:lnTo>
                    <a:pt x="61555" y="1521392"/>
                  </a:lnTo>
                  <a:lnTo>
                    <a:pt x="77367" y="1564747"/>
                  </a:lnTo>
                  <a:lnTo>
                    <a:pt x="94849" y="1607269"/>
                  </a:lnTo>
                  <a:lnTo>
                    <a:pt x="113963" y="1648918"/>
                  </a:lnTo>
                  <a:lnTo>
                    <a:pt x="134668" y="1689655"/>
                  </a:lnTo>
                  <a:lnTo>
                    <a:pt x="156924" y="1729438"/>
                  </a:lnTo>
                  <a:lnTo>
                    <a:pt x="180692" y="1768230"/>
                  </a:lnTo>
                  <a:lnTo>
                    <a:pt x="205931" y="1805988"/>
                  </a:lnTo>
                  <a:lnTo>
                    <a:pt x="232601" y="1842674"/>
                  </a:lnTo>
                  <a:lnTo>
                    <a:pt x="260663" y="1878248"/>
                  </a:lnTo>
                  <a:lnTo>
                    <a:pt x="290077" y="1912670"/>
                  </a:lnTo>
                  <a:lnTo>
                    <a:pt x="320803" y="1945899"/>
                  </a:lnTo>
                  <a:lnTo>
                    <a:pt x="352800" y="1977896"/>
                  </a:lnTo>
                  <a:lnTo>
                    <a:pt x="386029" y="2008622"/>
                  </a:lnTo>
                  <a:lnTo>
                    <a:pt x="420451" y="2038036"/>
                  </a:lnTo>
                  <a:lnTo>
                    <a:pt x="456025" y="2066098"/>
                  </a:lnTo>
                  <a:lnTo>
                    <a:pt x="492711" y="2092768"/>
                  </a:lnTo>
                  <a:lnTo>
                    <a:pt x="530469" y="2118007"/>
                  </a:lnTo>
                  <a:lnTo>
                    <a:pt x="569261" y="2141775"/>
                  </a:lnTo>
                  <a:lnTo>
                    <a:pt x="609044" y="2164031"/>
                  </a:lnTo>
                  <a:lnTo>
                    <a:pt x="649781" y="2184736"/>
                  </a:lnTo>
                  <a:lnTo>
                    <a:pt x="691430" y="2203850"/>
                  </a:lnTo>
                  <a:lnTo>
                    <a:pt x="733952" y="2221332"/>
                  </a:lnTo>
                  <a:lnTo>
                    <a:pt x="777307" y="2237144"/>
                  </a:lnTo>
                  <a:lnTo>
                    <a:pt x="821455" y="2251245"/>
                  </a:lnTo>
                  <a:lnTo>
                    <a:pt x="866357" y="2263596"/>
                  </a:lnTo>
                  <a:lnTo>
                    <a:pt x="911972" y="2274156"/>
                  </a:lnTo>
                  <a:lnTo>
                    <a:pt x="958260" y="2282885"/>
                  </a:lnTo>
                  <a:lnTo>
                    <a:pt x="1005182" y="2289744"/>
                  </a:lnTo>
                  <a:lnTo>
                    <a:pt x="1052697" y="2294693"/>
                  </a:lnTo>
                  <a:lnTo>
                    <a:pt x="1100767" y="2297691"/>
                  </a:lnTo>
                  <a:lnTo>
                    <a:pt x="1149350" y="2298700"/>
                  </a:lnTo>
                  <a:lnTo>
                    <a:pt x="1197932" y="2297691"/>
                  </a:lnTo>
                  <a:lnTo>
                    <a:pt x="1246002" y="2294693"/>
                  </a:lnTo>
                  <a:lnTo>
                    <a:pt x="1293517" y="2289744"/>
                  </a:lnTo>
                  <a:lnTo>
                    <a:pt x="1340439" y="2282885"/>
                  </a:lnTo>
                  <a:lnTo>
                    <a:pt x="1386727" y="2274156"/>
                  </a:lnTo>
                  <a:lnTo>
                    <a:pt x="1432342" y="2263596"/>
                  </a:lnTo>
                  <a:lnTo>
                    <a:pt x="1477244" y="2251245"/>
                  </a:lnTo>
                  <a:lnTo>
                    <a:pt x="1521392" y="2237144"/>
                  </a:lnTo>
                  <a:lnTo>
                    <a:pt x="1564747" y="2221332"/>
                  </a:lnTo>
                  <a:lnTo>
                    <a:pt x="1607269" y="2203850"/>
                  </a:lnTo>
                  <a:lnTo>
                    <a:pt x="1648918" y="2184736"/>
                  </a:lnTo>
                  <a:lnTo>
                    <a:pt x="1689655" y="2164031"/>
                  </a:lnTo>
                  <a:lnTo>
                    <a:pt x="1729438" y="2141775"/>
                  </a:lnTo>
                  <a:lnTo>
                    <a:pt x="1768230" y="2118007"/>
                  </a:lnTo>
                  <a:lnTo>
                    <a:pt x="1805988" y="2092768"/>
                  </a:lnTo>
                  <a:lnTo>
                    <a:pt x="1842674" y="2066098"/>
                  </a:lnTo>
                  <a:lnTo>
                    <a:pt x="1878248" y="2038036"/>
                  </a:lnTo>
                  <a:lnTo>
                    <a:pt x="1912670" y="2008622"/>
                  </a:lnTo>
                  <a:lnTo>
                    <a:pt x="1945899" y="1977896"/>
                  </a:lnTo>
                  <a:lnTo>
                    <a:pt x="1977896" y="1945899"/>
                  </a:lnTo>
                  <a:lnTo>
                    <a:pt x="2008622" y="1912670"/>
                  </a:lnTo>
                  <a:lnTo>
                    <a:pt x="2038036" y="1878248"/>
                  </a:lnTo>
                  <a:lnTo>
                    <a:pt x="2066098" y="1842674"/>
                  </a:lnTo>
                  <a:lnTo>
                    <a:pt x="2092768" y="1805988"/>
                  </a:lnTo>
                  <a:lnTo>
                    <a:pt x="2118007" y="1768230"/>
                  </a:lnTo>
                  <a:lnTo>
                    <a:pt x="2141775" y="1729438"/>
                  </a:lnTo>
                  <a:lnTo>
                    <a:pt x="2164031" y="1689655"/>
                  </a:lnTo>
                  <a:lnTo>
                    <a:pt x="2184736" y="1648918"/>
                  </a:lnTo>
                  <a:lnTo>
                    <a:pt x="2203850" y="1607269"/>
                  </a:lnTo>
                  <a:lnTo>
                    <a:pt x="2221332" y="1564747"/>
                  </a:lnTo>
                  <a:lnTo>
                    <a:pt x="2237144" y="1521392"/>
                  </a:lnTo>
                  <a:lnTo>
                    <a:pt x="2251245" y="1477244"/>
                  </a:lnTo>
                  <a:lnTo>
                    <a:pt x="2263596" y="1432342"/>
                  </a:lnTo>
                  <a:lnTo>
                    <a:pt x="2274156" y="1386727"/>
                  </a:lnTo>
                  <a:lnTo>
                    <a:pt x="2282885" y="1340439"/>
                  </a:lnTo>
                  <a:lnTo>
                    <a:pt x="2289744" y="1293517"/>
                  </a:lnTo>
                  <a:lnTo>
                    <a:pt x="2294693" y="1246002"/>
                  </a:lnTo>
                  <a:lnTo>
                    <a:pt x="2297691" y="1197932"/>
                  </a:lnTo>
                  <a:lnTo>
                    <a:pt x="2298700" y="1149350"/>
                  </a:lnTo>
                  <a:lnTo>
                    <a:pt x="2297691" y="1100767"/>
                  </a:lnTo>
                  <a:lnTo>
                    <a:pt x="2294693" y="1052697"/>
                  </a:lnTo>
                  <a:lnTo>
                    <a:pt x="2289744" y="1005182"/>
                  </a:lnTo>
                  <a:lnTo>
                    <a:pt x="2282885" y="958260"/>
                  </a:lnTo>
                  <a:lnTo>
                    <a:pt x="2274156" y="911972"/>
                  </a:lnTo>
                  <a:lnTo>
                    <a:pt x="2263596" y="866357"/>
                  </a:lnTo>
                  <a:lnTo>
                    <a:pt x="2251245" y="821455"/>
                  </a:lnTo>
                  <a:lnTo>
                    <a:pt x="2237144" y="777307"/>
                  </a:lnTo>
                  <a:lnTo>
                    <a:pt x="2221332" y="733952"/>
                  </a:lnTo>
                  <a:lnTo>
                    <a:pt x="2203850" y="691430"/>
                  </a:lnTo>
                  <a:lnTo>
                    <a:pt x="2184736" y="649781"/>
                  </a:lnTo>
                  <a:lnTo>
                    <a:pt x="2164031" y="609044"/>
                  </a:lnTo>
                  <a:lnTo>
                    <a:pt x="2141775" y="569261"/>
                  </a:lnTo>
                  <a:lnTo>
                    <a:pt x="2118007" y="530469"/>
                  </a:lnTo>
                  <a:lnTo>
                    <a:pt x="2092768" y="492711"/>
                  </a:lnTo>
                  <a:lnTo>
                    <a:pt x="2066098" y="456025"/>
                  </a:lnTo>
                  <a:lnTo>
                    <a:pt x="2038036" y="420451"/>
                  </a:lnTo>
                  <a:lnTo>
                    <a:pt x="2008622" y="386029"/>
                  </a:lnTo>
                  <a:lnTo>
                    <a:pt x="1977896" y="352800"/>
                  </a:lnTo>
                  <a:lnTo>
                    <a:pt x="1945899" y="320803"/>
                  </a:lnTo>
                  <a:lnTo>
                    <a:pt x="1912670" y="290077"/>
                  </a:lnTo>
                  <a:lnTo>
                    <a:pt x="1878248" y="260663"/>
                  </a:lnTo>
                  <a:lnTo>
                    <a:pt x="1842674" y="232601"/>
                  </a:lnTo>
                  <a:lnTo>
                    <a:pt x="1805988" y="205931"/>
                  </a:lnTo>
                  <a:lnTo>
                    <a:pt x="1768230" y="180692"/>
                  </a:lnTo>
                  <a:lnTo>
                    <a:pt x="1729438" y="156924"/>
                  </a:lnTo>
                  <a:lnTo>
                    <a:pt x="1689655" y="134668"/>
                  </a:lnTo>
                  <a:lnTo>
                    <a:pt x="1648918" y="113963"/>
                  </a:lnTo>
                  <a:lnTo>
                    <a:pt x="1607269" y="94849"/>
                  </a:lnTo>
                  <a:lnTo>
                    <a:pt x="1564747" y="77367"/>
                  </a:lnTo>
                  <a:lnTo>
                    <a:pt x="1521392" y="61555"/>
                  </a:lnTo>
                  <a:lnTo>
                    <a:pt x="1477244" y="47454"/>
                  </a:lnTo>
                  <a:lnTo>
                    <a:pt x="1432342" y="35103"/>
                  </a:lnTo>
                  <a:lnTo>
                    <a:pt x="1386727" y="24543"/>
                  </a:lnTo>
                  <a:lnTo>
                    <a:pt x="1340439" y="15814"/>
                  </a:lnTo>
                  <a:lnTo>
                    <a:pt x="1293517" y="8955"/>
                  </a:lnTo>
                  <a:lnTo>
                    <a:pt x="1246002" y="4006"/>
                  </a:lnTo>
                  <a:lnTo>
                    <a:pt x="1197932" y="1008"/>
                  </a:lnTo>
                  <a:lnTo>
                    <a:pt x="1149350" y="0"/>
                  </a:lnTo>
                  <a:close/>
                </a:path>
              </a:pathLst>
            </a:custGeom>
            <a:solidFill>
              <a:srgbClr val="90C2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87400" y="944879"/>
              <a:ext cx="2298700" cy="2298700"/>
            </a:xfrm>
            <a:custGeom>
              <a:avLst/>
              <a:gdLst/>
              <a:ahLst/>
              <a:cxnLst/>
              <a:rect l="l" t="t" r="r" b="b"/>
              <a:pathLst>
                <a:path w="2298700" h="2298700">
                  <a:moveTo>
                    <a:pt x="0" y="1149350"/>
                  </a:moveTo>
                  <a:lnTo>
                    <a:pt x="1008" y="1100767"/>
                  </a:lnTo>
                  <a:lnTo>
                    <a:pt x="4006" y="1052697"/>
                  </a:lnTo>
                  <a:lnTo>
                    <a:pt x="8955" y="1005182"/>
                  </a:lnTo>
                  <a:lnTo>
                    <a:pt x="15814" y="958260"/>
                  </a:lnTo>
                  <a:lnTo>
                    <a:pt x="24543" y="911972"/>
                  </a:lnTo>
                  <a:lnTo>
                    <a:pt x="35103" y="866357"/>
                  </a:lnTo>
                  <a:lnTo>
                    <a:pt x="47454" y="821455"/>
                  </a:lnTo>
                  <a:lnTo>
                    <a:pt x="61555" y="777307"/>
                  </a:lnTo>
                  <a:lnTo>
                    <a:pt x="77367" y="733952"/>
                  </a:lnTo>
                  <a:lnTo>
                    <a:pt x="94849" y="691430"/>
                  </a:lnTo>
                  <a:lnTo>
                    <a:pt x="113963" y="649781"/>
                  </a:lnTo>
                  <a:lnTo>
                    <a:pt x="134668" y="609044"/>
                  </a:lnTo>
                  <a:lnTo>
                    <a:pt x="156924" y="569261"/>
                  </a:lnTo>
                  <a:lnTo>
                    <a:pt x="180692" y="530469"/>
                  </a:lnTo>
                  <a:lnTo>
                    <a:pt x="205931" y="492711"/>
                  </a:lnTo>
                  <a:lnTo>
                    <a:pt x="232601" y="456025"/>
                  </a:lnTo>
                  <a:lnTo>
                    <a:pt x="260663" y="420451"/>
                  </a:lnTo>
                  <a:lnTo>
                    <a:pt x="290077" y="386029"/>
                  </a:lnTo>
                  <a:lnTo>
                    <a:pt x="320803" y="352800"/>
                  </a:lnTo>
                  <a:lnTo>
                    <a:pt x="352800" y="320803"/>
                  </a:lnTo>
                  <a:lnTo>
                    <a:pt x="386029" y="290077"/>
                  </a:lnTo>
                  <a:lnTo>
                    <a:pt x="420451" y="260663"/>
                  </a:lnTo>
                  <a:lnTo>
                    <a:pt x="456025" y="232601"/>
                  </a:lnTo>
                  <a:lnTo>
                    <a:pt x="492711" y="205931"/>
                  </a:lnTo>
                  <a:lnTo>
                    <a:pt x="530469" y="180692"/>
                  </a:lnTo>
                  <a:lnTo>
                    <a:pt x="569261" y="156924"/>
                  </a:lnTo>
                  <a:lnTo>
                    <a:pt x="609044" y="134668"/>
                  </a:lnTo>
                  <a:lnTo>
                    <a:pt x="649781" y="113963"/>
                  </a:lnTo>
                  <a:lnTo>
                    <a:pt x="691430" y="94849"/>
                  </a:lnTo>
                  <a:lnTo>
                    <a:pt x="733952" y="77367"/>
                  </a:lnTo>
                  <a:lnTo>
                    <a:pt x="777307" y="61555"/>
                  </a:lnTo>
                  <a:lnTo>
                    <a:pt x="821455" y="47454"/>
                  </a:lnTo>
                  <a:lnTo>
                    <a:pt x="866357" y="35103"/>
                  </a:lnTo>
                  <a:lnTo>
                    <a:pt x="911972" y="24543"/>
                  </a:lnTo>
                  <a:lnTo>
                    <a:pt x="958260" y="15814"/>
                  </a:lnTo>
                  <a:lnTo>
                    <a:pt x="1005182" y="8955"/>
                  </a:lnTo>
                  <a:lnTo>
                    <a:pt x="1052697" y="4006"/>
                  </a:lnTo>
                  <a:lnTo>
                    <a:pt x="1100767" y="1008"/>
                  </a:lnTo>
                  <a:lnTo>
                    <a:pt x="1149350" y="0"/>
                  </a:lnTo>
                  <a:lnTo>
                    <a:pt x="1197932" y="1008"/>
                  </a:lnTo>
                  <a:lnTo>
                    <a:pt x="1246002" y="4006"/>
                  </a:lnTo>
                  <a:lnTo>
                    <a:pt x="1293517" y="8955"/>
                  </a:lnTo>
                  <a:lnTo>
                    <a:pt x="1340439" y="15814"/>
                  </a:lnTo>
                  <a:lnTo>
                    <a:pt x="1386727" y="24543"/>
                  </a:lnTo>
                  <a:lnTo>
                    <a:pt x="1432342" y="35103"/>
                  </a:lnTo>
                  <a:lnTo>
                    <a:pt x="1477244" y="47454"/>
                  </a:lnTo>
                  <a:lnTo>
                    <a:pt x="1521392" y="61555"/>
                  </a:lnTo>
                  <a:lnTo>
                    <a:pt x="1564747" y="77367"/>
                  </a:lnTo>
                  <a:lnTo>
                    <a:pt x="1607269" y="94849"/>
                  </a:lnTo>
                  <a:lnTo>
                    <a:pt x="1648918" y="113963"/>
                  </a:lnTo>
                  <a:lnTo>
                    <a:pt x="1689655" y="134668"/>
                  </a:lnTo>
                  <a:lnTo>
                    <a:pt x="1729438" y="156924"/>
                  </a:lnTo>
                  <a:lnTo>
                    <a:pt x="1768230" y="180692"/>
                  </a:lnTo>
                  <a:lnTo>
                    <a:pt x="1805988" y="205931"/>
                  </a:lnTo>
                  <a:lnTo>
                    <a:pt x="1842674" y="232601"/>
                  </a:lnTo>
                  <a:lnTo>
                    <a:pt x="1878248" y="260663"/>
                  </a:lnTo>
                  <a:lnTo>
                    <a:pt x="1912670" y="290077"/>
                  </a:lnTo>
                  <a:lnTo>
                    <a:pt x="1945899" y="320803"/>
                  </a:lnTo>
                  <a:lnTo>
                    <a:pt x="1977896" y="352800"/>
                  </a:lnTo>
                  <a:lnTo>
                    <a:pt x="2008622" y="386029"/>
                  </a:lnTo>
                  <a:lnTo>
                    <a:pt x="2038036" y="420451"/>
                  </a:lnTo>
                  <a:lnTo>
                    <a:pt x="2066098" y="456025"/>
                  </a:lnTo>
                  <a:lnTo>
                    <a:pt x="2092768" y="492711"/>
                  </a:lnTo>
                  <a:lnTo>
                    <a:pt x="2118007" y="530469"/>
                  </a:lnTo>
                  <a:lnTo>
                    <a:pt x="2141775" y="569261"/>
                  </a:lnTo>
                  <a:lnTo>
                    <a:pt x="2164031" y="609044"/>
                  </a:lnTo>
                  <a:lnTo>
                    <a:pt x="2184736" y="649781"/>
                  </a:lnTo>
                  <a:lnTo>
                    <a:pt x="2203850" y="691430"/>
                  </a:lnTo>
                  <a:lnTo>
                    <a:pt x="2221332" y="733952"/>
                  </a:lnTo>
                  <a:lnTo>
                    <a:pt x="2237144" y="777307"/>
                  </a:lnTo>
                  <a:lnTo>
                    <a:pt x="2251245" y="821455"/>
                  </a:lnTo>
                  <a:lnTo>
                    <a:pt x="2263596" y="866357"/>
                  </a:lnTo>
                  <a:lnTo>
                    <a:pt x="2274156" y="911972"/>
                  </a:lnTo>
                  <a:lnTo>
                    <a:pt x="2282885" y="958260"/>
                  </a:lnTo>
                  <a:lnTo>
                    <a:pt x="2289744" y="1005182"/>
                  </a:lnTo>
                  <a:lnTo>
                    <a:pt x="2294693" y="1052697"/>
                  </a:lnTo>
                  <a:lnTo>
                    <a:pt x="2297691" y="1100767"/>
                  </a:lnTo>
                  <a:lnTo>
                    <a:pt x="2298700" y="1149350"/>
                  </a:lnTo>
                  <a:lnTo>
                    <a:pt x="2297691" y="1197932"/>
                  </a:lnTo>
                  <a:lnTo>
                    <a:pt x="2294693" y="1246002"/>
                  </a:lnTo>
                  <a:lnTo>
                    <a:pt x="2289744" y="1293517"/>
                  </a:lnTo>
                  <a:lnTo>
                    <a:pt x="2282885" y="1340439"/>
                  </a:lnTo>
                  <a:lnTo>
                    <a:pt x="2274156" y="1386727"/>
                  </a:lnTo>
                  <a:lnTo>
                    <a:pt x="2263596" y="1432342"/>
                  </a:lnTo>
                  <a:lnTo>
                    <a:pt x="2251245" y="1477244"/>
                  </a:lnTo>
                  <a:lnTo>
                    <a:pt x="2237144" y="1521392"/>
                  </a:lnTo>
                  <a:lnTo>
                    <a:pt x="2221332" y="1564747"/>
                  </a:lnTo>
                  <a:lnTo>
                    <a:pt x="2203850" y="1607269"/>
                  </a:lnTo>
                  <a:lnTo>
                    <a:pt x="2184736" y="1648918"/>
                  </a:lnTo>
                  <a:lnTo>
                    <a:pt x="2164031" y="1689655"/>
                  </a:lnTo>
                  <a:lnTo>
                    <a:pt x="2141775" y="1729438"/>
                  </a:lnTo>
                  <a:lnTo>
                    <a:pt x="2118007" y="1768230"/>
                  </a:lnTo>
                  <a:lnTo>
                    <a:pt x="2092768" y="1805988"/>
                  </a:lnTo>
                  <a:lnTo>
                    <a:pt x="2066098" y="1842674"/>
                  </a:lnTo>
                  <a:lnTo>
                    <a:pt x="2038036" y="1878248"/>
                  </a:lnTo>
                  <a:lnTo>
                    <a:pt x="2008622" y="1912670"/>
                  </a:lnTo>
                  <a:lnTo>
                    <a:pt x="1977896" y="1945899"/>
                  </a:lnTo>
                  <a:lnTo>
                    <a:pt x="1945899" y="1977896"/>
                  </a:lnTo>
                  <a:lnTo>
                    <a:pt x="1912670" y="2008622"/>
                  </a:lnTo>
                  <a:lnTo>
                    <a:pt x="1878248" y="2038036"/>
                  </a:lnTo>
                  <a:lnTo>
                    <a:pt x="1842674" y="2066098"/>
                  </a:lnTo>
                  <a:lnTo>
                    <a:pt x="1805988" y="2092768"/>
                  </a:lnTo>
                  <a:lnTo>
                    <a:pt x="1768230" y="2118007"/>
                  </a:lnTo>
                  <a:lnTo>
                    <a:pt x="1729438" y="2141775"/>
                  </a:lnTo>
                  <a:lnTo>
                    <a:pt x="1689655" y="2164031"/>
                  </a:lnTo>
                  <a:lnTo>
                    <a:pt x="1648918" y="2184736"/>
                  </a:lnTo>
                  <a:lnTo>
                    <a:pt x="1607269" y="2203850"/>
                  </a:lnTo>
                  <a:lnTo>
                    <a:pt x="1564747" y="2221332"/>
                  </a:lnTo>
                  <a:lnTo>
                    <a:pt x="1521392" y="2237144"/>
                  </a:lnTo>
                  <a:lnTo>
                    <a:pt x="1477244" y="2251245"/>
                  </a:lnTo>
                  <a:lnTo>
                    <a:pt x="1432342" y="2263596"/>
                  </a:lnTo>
                  <a:lnTo>
                    <a:pt x="1386727" y="2274156"/>
                  </a:lnTo>
                  <a:lnTo>
                    <a:pt x="1340439" y="2282885"/>
                  </a:lnTo>
                  <a:lnTo>
                    <a:pt x="1293517" y="2289744"/>
                  </a:lnTo>
                  <a:lnTo>
                    <a:pt x="1246002" y="2294693"/>
                  </a:lnTo>
                  <a:lnTo>
                    <a:pt x="1197932" y="2297691"/>
                  </a:lnTo>
                  <a:lnTo>
                    <a:pt x="1149350" y="2298700"/>
                  </a:lnTo>
                  <a:lnTo>
                    <a:pt x="1100767" y="2297691"/>
                  </a:lnTo>
                  <a:lnTo>
                    <a:pt x="1052697" y="2294693"/>
                  </a:lnTo>
                  <a:lnTo>
                    <a:pt x="1005182" y="2289744"/>
                  </a:lnTo>
                  <a:lnTo>
                    <a:pt x="958260" y="2282885"/>
                  </a:lnTo>
                  <a:lnTo>
                    <a:pt x="911972" y="2274156"/>
                  </a:lnTo>
                  <a:lnTo>
                    <a:pt x="866357" y="2263596"/>
                  </a:lnTo>
                  <a:lnTo>
                    <a:pt x="821455" y="2251245"/>
                  </a:lnTo>
                  <a:lnTo>
                    <a:pt x="777307" y="2237144"/>
                  </a:lnTo>
                  <a:lnTo>
                    <a:pt x="733952" y="2221332"/>
                  </a:lnTo>
                  <a:lnTo>
                    <a:pt x="691430" y="2203850"/>
                  </a:lnTo>
                  <a:lnTo>
                    <a:pt x="649781" y="2184736"/>
                  </a:lnTo>
                  <a:lnTo>
                    <a:pt x="609044" y="2164031"/>
                  </a:lnTo>
                  <a:lnTo>
                    <a:pt x="569261" y="2141775"/>
                  </a:lnTo>
                  <a:lnTo>
                    <a:pt x="530469" y="2118007"/>
                  </a:lnTo>
                  <a:lnTo>
                    <a:pt x="492711" y="2092768"/>
                  </a:lnTo>
                  <a:lnTo>
                    <a:pt x="456025" y="2066098"/>
                  </a:lnTo>
                  <a:lnTo>
                    <a:pt x="420451" y="2038036"/>
                  </a:lnTo>
                  <a:lnTo>
                    <a:pt x="386029" y="2008622"/>
                  </a:lnTo>
                  <a:lnTo>
                    <a:pt x="352800" y="1977896"/>
                  </a:lnTo>
                  <a:lnTo>
                    <a:pt x="320803" y="1945899"/>
                  </a:lnTo>
                  <a:lnTo>
                    <a:pt x="290077" y="1912670"/>
                  </a:lnTo>
                  <a:lnTo>
                    <a:pt x="260663" y="1878248"/>
                  </a:lnTo>
                  <a:lnTo>
                    <a:pt x="232601" y="1842674"/>
                  </a:lnTo>
                  <a:lnTo>
                    <a:pt x="205931" y="1805988"/>
                  </a:lnTo>
                  <a:lnTo>
                    <a:pt x="180692" y="1768230"/>
                  </a:lnTo>
                  <a:lnTo>
                    <a:pt x="156924" y="1729438"/>
                  </a:lnTo>
                  <a:lnTo>
                    <a:pt x="134668" y="1689655"/>
                  </a:lnTo>
                  <a:lnTo>
                    <a:pt x="113963" y="1648918"/>
                  </a:lnTo>
                  <a:lnTo>
                    <a:pt x="94849" y="1607269"/>
                  </a:lnTo>
                  <a:lnTo>
                    <a:pt x="77367" y="1564747"/>
                  </a:lnTo>
                  <a:lnTo>
                    <a:pt x="61555" y="1521392"/>
                  </a:lnTo>
                  <a:lnTo>
                    <a:pt x="47454" y="1477244"/>
                  </a:lnTo>
                  <a:lnTo>
                    <a:pt x="35103" y="1432342"/>
                  </a:lnTo>
                  <a:lnTo>
                    <a:pt x="24543" y="1386727"/>
                  </a:lnTo>
                  <a:lnTo>
                    <a:pt x="15814" y="1340439"/>
                  </a:lnTo>
                  <a:lnTo>
                    <a:pt x="8955" y="1293517"/>
                  </a:lnTo>
                  <a:lnTo>
                    <a:pt x="4006" y="1246002"/>
                  </a:lnTo>
                  <a:lnTo>
                    <a:pt x="1008" y="1197932"/>
                  </a:lnTo>
                  <a:lnTo>
                    <a:pt x="0" y="1149350"/>
                  </a:lnTo>
                  <a:close/>
                </a:path>
              </a:pathLst>
            </a:custGeom>
            <a:ln w="2032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436369" y="1771332"/>
            <a:ext cx="999490" cy="598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250"/>
              </a:lnSpc>
              <a:spcBef>
                <a:spcPts val="100"/>
              </a:spcBef>
            </a:pP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RGANO</a:t>
            </a:r>
            <a:endParaRPr sz="2000">
              <a:latin typeface="Trebuchet MS"/>
              <a:cs typeface="Trebuchet MS"/>
            </a:endParaRPr>
          </a:p>
          <a:p>
            <a:pPr marL="58419">
              <a:lnSpc>
                <a:spcPts val="2250"/>
              </a:lnSpc>
            </a:pPr>
            <a:r>
              <a:rPr sz="2000" spc="-25" dirty="0">
                <a:solidFill>
                  <a:srgbClr val="FFFFFF"/>
                </a:solidFill>
                <a:latin typeface="Trebuchet MS"/>
                <a:cs typeface="Trebuchet MS"/>
              </a:rPr>
              <a:t>GESTOR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498626" y="1680527"/>
            <a:ext cx="874394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25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800" spc="1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348961" y="2094229"/>
            <a:ext cx="106045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9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Trebuchet MS"/>
                <a:cs typeface="Trebuchet MS"/>
              </a:rPr>
              <a:t>YU</a:t>
            </a:r>
            <a:r>
              <a:rPr sz="2800" dirty="0">
                <a:solidFill>
                  <a:srgbClr val="FFFFFF"/>
                </a:solidFill>
                <a:latin typeface="Trebuchet MS"/>
                <a:cs typeface="Trebuchet MS"/>
              </a:rPr>
              <a:t>DA</a:t>
            </a:r>
            <a:endParaRPr sz="2800" dirty="0">
              <a:latin typeface="Trebuchet MS"/>
              <a:cs typeface="Trebuchet MS"/>
            </a:endParaRPr>
          </a:p>
        </p:txBody>
      </p:sp>
      <p:graphicFrame>
        <p:nvGraphicFramePr>
          <p:cNvPr id="18" name="object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428383"/>
              </p:ext>
            </p:extLst>
          </p:nvPr>
        </p:nvGraphicFramePr>
        <p:xfrm>
          <a:off x="1212252" y="3237253"/>
          <a:ext cx="6823917" cy="2794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4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5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3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3563">
                <a:tc>
                  <a:txBody>
                    <a:bodyPr/>
                    <a:lstStyle/>
                    <a:p>
                      <a:pPr marL="9080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J</a:t>
                      </a:r>
                      <a:r>
                        <a:rPr sz="1600" b="1" spc="-1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600" b="1" spc="-9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F</a:t>
                      </a:r>
                      <a:r>
                        <a:rPr sz="16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600" b="1" spc="-10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600" b="1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</a:t>
                      </a:r>
                      <a:r>
                        <a:rPr sz="1600" b="1" spc="-1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6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</a:t>
                      </a:r>
                      <a:r>
                        <a:rPr sz="1600" b="1" spc="-1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</a:t>
                      </a:r>
                      <a:r>
                        <a:rPr sz="1600" b="1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lang="es-ES" sz="1600" b="1" spc="-10" dirty="0" err="1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Ó</a:t>
                      </a:r>
                      <a:r>
                        <a:rPr sz="1600" b="1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l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s-ES" sz="1600" b="1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Mª ÁNGELES PÉREZ VILLASANZ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s-ES" sz="1600" b="1" spc="-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92487821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937">
                <a:tc rowSpan="6">
                  <a:txBody>
                    <a:bodyPr/>
                    <a:lstStyle/>
                    <a:p>
                      <a:pPr marL="90805" algn="ctr">
                        <a:lnSpc>
                          <a:spcPct val="100000"/>
                        </a:lnSpc>
                      </a:pPr>
                      <a:r>
                        <a:rPr lang="es-ES" sz="1600" b="1" spc="-5" dirty="0" smtClean="0">
                          <a:latin typeface="Trebuchet MS"/>
                          <a:cs typeface="Trebuchet MS"/>
                        </a:rPr>
                        <a:t>PERSONAL TÉCNICO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444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l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s-ES" sz="1600" b="0" spc="-5" dirty="0" smtClean="0">
                          <a:latin typeface="Trebuchet MS"/>
                          <a:cs typeface="Trebuchet MS"/>
                        </a:rPr>
                        <a:t>FRANCISCO MUÑOZ GÓMEZ</a:t>
                      </a:r>
                      <a:endParaRPr sz="1600" b="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s-ES" sz="1600" b="0" dirty="0" smtClean="0">
                          <a:latin typeface="Trebuchet MS"/>
                          <a:cs typeface="Trebuchet MS"/>
                        </a:rPr>
                        <a:t>924930363</a:t>
                      </a:r>
                      <a:endParaRPr sz="1600" b="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36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710" algn="l" defTabSz="457200" rtl="0" eaLnBrk="1" latinLnBrk="0" hangingPunct="1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s-ES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MERCEDES SÁNCHEZ GALÁN</a:t>
                      </a:r>
                      <a:endParaRPr sz="1600" b="0" kern="1200" dirty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71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s-ES" sz="1600" b="0" kern="1200" dirty="0" smtClean="0">
                          <a:solidFill>
                            <a:schemeClr val="tx1"/>
                          </a:solidFill>
                          <a:latin typeface="Trebuchet MS"/>
                          <a:ea typeface="+mn-ea"/>
                          <a:cs typeface="Trebuchet MS"/>
                        </a:rPr>
                        <a:t>924487823</a:t>
                      </a:r>
                      <a:endParaRPr sz="1600" b="0" kern="1200" dirty="0">
                        <a:solidFill>
                          <a:schemeClr val="tx1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5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algn="l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s-ES" sz="1600" dirty="0" smtClean="0">
                          <a:latin typeface="Trebuchet MS"/>
                          <a:cs typeface="Trebuchet MS"/>
                        </a:rPr>
                        <a:t>ELENA</a:t>
                      </a:r>
                      <a:r>
                        <a:rPr lang="es-ES" sz="1600" baseline="0" dirty="0" smtClean="0">
                          <a:latin typeface="Trebuchet MS"/>
                          <a:cs typeface="Trebuchet MS"/>
                        </a:rPr>
                        <a:t> DEL CASTILLO BLANCO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s-ES" sz="1600" b="0" dirty="0" smtClean="0">
                          <a:latin typeface="Trebuchet MS"/>
                          <a:cs typeface="Trebuchet MS"/>
                        </a:rPr>
                        <a:t>924006436</a:t>
                      </a:r>
                      <a:endParaRPr sz="1600" b="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04254"/>
                  </a:ext>
                </a:extLst>
              </a:tr>
              <a:tr h="34030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algn="l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s-ES" sz="1600" dirty="0" smtClean="0">
                          <a:latin typeface="Trebuchet MS"/>
                          <a:cs typeface="Trebuchet MS"/>
                        </a:rPr>
                        <a:t>INMACULADA BARRIL CAMPOS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s-ES" sz="1600" b="0" dirty="0" smtClean="0">
                          <a:latin typeface="Trebuchet MS"/>
                          <a:cs typeface="Trebuchet MS"/>
                        </a:rPr>
                        <a:t>924027362</a:t>
                      </a:r>
                      <a:endParaRPr sz="1600" b="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967395"/>
                  </a:ext>
                </a:extLst>
              </a:tr>
              <a:tr h="3339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l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s-ES" sz="1600" b="0" spc="-20" dirty="0" smtClean="0">
                          <a:latin typeface="Trebuchet MS"/>
                          <a:cs typeface="Trebuchet MS"/>
                        </a:rPr>
                        <a:t>ANA</a:t>
                      </a:r>
                      <a:r>
                        <a:rPr lang="es-ES" sz="1600" b="0" spc="-20" baseline="0" dirty="0" smtClean="0">
                          <a:latin typeface="Trebuchet MS"/>
                          <a:cs typeface="Trebuchet MS"/>
                        </a:rPr>
                        <a:t> GARRIDO GONZÁLEZ</a:t>
                      </a:r>
                      <a:endParaRPr sz="1600" b="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s-ES" sz="1600" b="0" dirty="0" smtClean="0">
                          <a:latin typeface="Trebuchet MS"/>
                          <a:cs typeface="Trebuchet MS"/>
                        </a:rPr>
                        <a:t>924487911</a:t>
                      </a:r>
                      <a:endParaRPr sz="1600" b="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546">
                <a:tc vMerge="1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</a:pP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l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s-ES" sz="1600" b="0" dirty="0" smtClean="0">
                          <a:latin typeface="Trebuchet MS"/>
                          <a:cs typeface="Trebuchet MS"/>
                        </a:rPr>
                        <a:t>CARMEN MARTÍNEZ</a:t>
                      </a:r>
                      <a:r>
                        <a:rPr lang="es-ES" sz="1600" b="0" baseline="0" dirty="0" smtClean="0">
                          <a:latin typeface="Trebuchet MS"/>
                          <a:cs typeface="Trebuchet MS"/>
                        </a:rPr>
                        <a:t> CANO</a:t>
                      </a:r>
                      <a:endParaRPr sz="1600" b="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s-ES" sz="1600" b="0" dirty="0" smtClean="0">
                          <a:latin typeface="Trebuchet MS"/>
                          <a:cs typeface="Trebuchet MS"/>
                        </a:rPr>
                        <a:t>924487822</a:t>
                      </a:r>
                      <a:endParaRPr sz="1600" b="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883340"/>
                  </a:ext>
                </a:extLst>
              </a:tr>
            </a:tbl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555116"/>
              </p:ext>
            </p:extLst>
          </p:nvPr>
        </p:nvGraphicFramePr>
        <p:xfrm>
          <a:off x="3289178" y="5697552"/>
          <a:ext cx="4746991" cy="3339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62795">
                  <a:extLst>
                    <a:ext uri="{9D8B030D-6E8A-4147-A177-3AD203B41FA5}">
                      <a16:colId xmlns:a16="http://schemas.microsoft.com/office/drawing/2014/main" val="1626999481"/>
                    </a:ext>
                  </a:extLst>
                </a:gridCol>
                <a:gridCol w="1284196">
                  <a:extLst>
                    <a:ext uri="{9D8B030D-6E8A-4147-A177-3AD203B41FA5}">
                      <a16:colId xmlns:a16="http://schemas.microsoft.com/office/drawing/2014/main" val="1141571949"/>
                    </a:ext>
                  </a:extLst>
                </a:gridCol>
              </a:tblGrid>
              <a:tr h="333903">
                <a:tc>
                  <a:txBody>
                    <a:bodyPr/>
                    <a:lstStyle/>
                    <a:p>
                      <a:pPr marL="92075" algn="l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s-ES" sz="1600" b="0" dirty="0" smtClean="0">
                          <a:latin typeface="Trebuchet MS"/>
                          <a:cs typeface="Trebuchet MS"/>
                        </a:rPr>
                        <a:t>ROSA</a:t>
                      </a:r>
                      <a:r>
                        <a:rPr lang="es-ES" sz="1600" b="0" baseline="0" dirty="0" smtClean="0">
                          <a:latin typeface="Trebuchet MS"/>
                          <a:cs typeface="Trebuchet MS"/>
                        </a:rPr>
                        <a:t> LUZ FERNÁNDEZ MARTÍNEZ</a:t>
                      </a:r>
                      <a:endParaRPr sz="1600" b="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7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s-ES" sz="1600" b="0" dirty="0" smtClean="0">
                          <a:latin typeface="Trebuchet MS"/>
                          <a:cs typeface="Trebuchet MS"/>
                        </a:rPr>
                        <a:t>924930367</a:t>
                      </a:r>
                      <a:endParaRPr sz="1600" b="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999501"/>
                  </a:ext>
                </a:extLst>
              </a:tr>
            </a:tbl>
          </a:graphicData>
        </a:graphic>
      </p:graphicFrame>
      <p:pic>
        <p:nvPicPr>
          <p:cNvPr id="13" name="Imagen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63" y="6138451"/>
            <a:ext cx="8493368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07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8366204"/>
              </p:ext>
            </p:extLst>
          </p:nvPr>
        </p:nvGraphicFramePr>
        <p:xfrm>
          <a:off x="498764" y="1482725"/>
          <a:ext cx="8596313" cy="4762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 txBox="1">
            <a:spLocks/>
          </p:cNvSpPr>
          <p:nvPr/>
        </p:nvSpPr>
        <p:spPr>
          <a:xfrm>
            <a:off x="677334" y="212437"/>
            <a:ext cx="8596668" cy="87745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_tradnl" sz="8900" smtClean="0"/>
              <a:t>CONVOCATORIA 2023</a:t>
            </a:r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64" y="6210210"/>
            <a:ext cx="8407844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33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29180012"/>
              </p:ext>
            </p:extLst>
          </p:nvPr>
        </p:nvGraphicFramePr>
        <p:xfrm>
          <a:off x="452582" y="1427307"/>
          <a:ext cx="8596313" cy="4762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 txBox="1">
            <a:spLocks/>
          </p:cNvSpPr>
          <p:nvPr/>
        </p:nvSpPr>
        <p:spPr>
          <a:xfrm>
            <a:off x="677334" y="572655"/>
            <a:ext cx="8596668" cy="6003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_tradnl" sz="8900" dirty="0" smtClean="0"/>
              <a:t>FORMA DE PRESENTACIÓN SOLICITUD</a:t>
            </a:r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82" y="6210210"/>
            <a:ext cx="8462818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48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30" y="6011818"/>
            <a:ext cx="8686801" cy="64779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BENEFICIARIAS</a:t>
            </a:r>
            <a:endParaRPr lang="es-ES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16043869"/>
              </p:ext>
            </p:extLst>
          </p:nvPr>
        </p:nvGraphicFramePr>
        <p:xfrm>
          <a:off x="298764" y="1428750"/>
          <a:ext cx="8297549" cy="4087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941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535709"/>
            <a:ext cx="8596668" cy="1394691"/>
          </a:xfrm>
        </p:spPr>
        <p:txBody>
          <a:bodyPr/>
          <a:lstStyle/>
          <a:p>
            <a:r>
              <a:rPr lang="es-ES_tradnl" dirty="0" smtClean="0"/>
              <a:t>ENTIDADES EXCLUIDAS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86055939"/>
              </p:ext>
            </p:extLst>
          </p:nvPr>
        </p:nvGraphicFramePr>
        <p:xfrm>
          <a:off x="677334" y="986511"/>
          <a:ext cx="8596313" cy="4879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86" y="6076905"/>
            <a:ext cx="8581292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89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REQUISITOS DEL PUESTO DE TRABAJO POR EL QUE SE SOLICITA SUBVENCION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96318095"/>
              </p:ext>
            </p:extLst>
          </p:nvPr>
        </p:nvGraphicFramePr>
        <p:xfrm>
          <a:off x="677689" y="1930400"/>
          <a:ext cx="85963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32" y="6015359"/>
            <a:ext cx="8678006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32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74916639"/>
              </p:ext>
            </p:extLst>
          </p:nvPr>
        </p:nvGraphicFramePr>
        <p:xfrm>
          <a:off x="544945" y="1537566"/>
          <a:ext cx="8596313" cy="4062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677334" y="581891"/>
            <a:ext cx="8596668" cy="7135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_tradnl" dirty="0" smtClean="0"/>
              <a:t>CONTRATOS SUBVENCIONABLES. REQUISITOS</a:t>
            </a:r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08" y="6059321"/>
            <a:ext cx="8598877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27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OBLIGACIONES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4458587"/>
              </p:ext>
            </p:extLst>
          </p:nvPr>
        </p:nvGraphicFramePr>
        <p:xfrm>
          <a:off x="443358" y="951346"/>
          <a:ext cx="9753587" cy="5038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57" y="6122287"/>
            <a:ext cx="8568757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07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535709"/>
            <a:ext cx="8596668" cy="1394691"/>
          </a:xfrm>
        </p:spPr>
        <p:txBody>
          <a:bodyPr/>
          <a:lstStyle/>
          <a:p>
            <a:r>
              <a:rPr lang="es-ES_tradnl" dirty="0"/>
              <a:t>OBLIGACIONES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14303836"/>
              </p:ext>
            </p:extLst>
          </p:nvPr>
        </p:nvGraphicFramePr>
        <p:xfrm>
          <a:off x="677334" y="986511"/>
          <a:ext cx="9855851" cy="4879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77" y="6139872"/>
            <a:ext cx="8510954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14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33210561"/>
              </p:ext>
            </p:extLst>
          </p:nvPr>
        </p:nvGraphicFramePr>
        <p:xfrm>
          <a:off x="517236" y="1219200"/>
          <a:ext cx="8596313" cy="4257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 txBox="1">
            <a:spLocks/>
          </p:cNvSpPr>
          <p:nvPr/>
        </p:nvSpPr>
        <p:spPr>
          <a:xfrm>
            <a:off x="677333" y="526473"/>
            <a:ext cx="8891539" cy="8405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_tradnl" dirty="0" smtClean="0"/>
              <a:t>ACTIVIDADES SUBVENCIONADAS (</a:t>
            </a:r>
            <a:r>
              <a:rPr lang="es-ES_tradnl" dirty="0" err="1" smtClean="0"/>
              <a:t>Mínimis</a:t>
            </a:r>
            <a:r>
              <a:rPr lang="es-ES_tradnl" dirty="0" smtClean="0"/>
              <a:t>)</a:t>
            </a:r>
            <a:br>
              <a:rPr lang="es-ES_tradnl" dirty="0" smtClean="0"/>
            </a:br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23" y="6041735"/>
            <a:ext cx="8607669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76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CUANTÍA Y PAGO DE LAS AYUDAS</a:t>
            </a:r>
            <a:br>
              <a:rPr lang="es-ES_tradnl" dirty="0" smtClean="0"/>
            </a:b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93852955"/>
              </p:ext>
            </p:extLst>
          </p:nvPr>
        </p:nvGraphicFramePr>
        <p:xfrm>
          <a:off x="424873" y="1330037"/>
          <a:ext cx="8617528" cy="4257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73" y="6046089"/>
            <a:ext cx="8617528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0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1782</TotalTime>
  <Words>1072</Words>
  <Application>Microsoft Office PowerPoint</Application>
  <PresentationFormat>Panorámica</PresentationFormat>
  <Paragraphs>131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 3</vt:lpstr>
      <vt:lpstr>Faceta</vt:lpstr>
      <vt:lpstr>Decreto 33/2023, de 5 de abril, por el que se modifica el Decreto 84/2021, de 7 de julio, por el que se aprueban las bases reguladoras de concesión de subvenciones destinadas a la financiación del Programa Colaborativo Rural.  Línea II: Subvenciones dirigidas a empresas privadas para la contratación de personas participantes en los proyectos del Programa Colaborativo Rural que hayan obtenido evaluación positiva </vt:lpstr>
      <vt:lpstr>BENEFICIARIAS</vt:lpstr>
      <vt:lpstr>ENTIDADES EXCLUIDAS</vt:lpstr>
      <vt:lpstr>REQUISITOS DEL PUESTO DE TRABAJO POR EL QUE SE SOLICITA SUBVENCION</vt:lpstr>
      <vt:lpstr>Presentación de PowerPoint</vt:lpstr>
      <vt:lpstr>OBLIGACIONES</vt:lpstr>
      <vt:lpstr>OBLIGACIONES</vt:lpstr>
      <vt:lpstr>Presentación de PowerPoint</vt:lpstr>
      <vt:lpstr>CUANTÍA Y PAGO DE LAS AYUDAS </vt:lpstr>
      <vt:lpstr>EJEMPLO DE COSTE A SUBVENCIONAR PARA UN CONTRATO QUE SE AJUSTA A SALARIO MÍNIMO INTERPROFESIONAL</vt:lpstr>
      <vt:lpstr>RETRIBUCIÓN CONVENIO COLECTIVO</vt:lpstr>
      <vt:lpstr>TRAMITACION TELEMÁTICA DE LAS AYUDAS https://sede.gobex.es/SEDE/</vt:lpstr>
      <vt:lpstr>SUBSANACIÓN DE SOLICITUDES Y APORTACIÓN DE  DOCUMENTACIÓN POR LAS EMPRESAS</vt:lpstr>
      <vt:lpstr>Presentación de PowerPoint</vt:lpstr>
      <vt:lpstr>Presentación de PowerPoint</vt:lpstr>
      <vt:lpstr>ORGANO GESTOR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ORDEN DE XX DE MARZO DE 2021 AYUDAS PARA EL FOMENTO DE LA CONTRATACION INDEFINIDA</dc:title>
  <dc:creator>Alejandro Mateos Iñiguez</dc:creator>
  <cp:lastModifiedBy>Francisco Carlos Muñoz Gómez</cp:lastModifiedBy>
  <cp:revision>161</cp:revision>
  <cp:lastPrinted>2023-09-14T06:07:26Z</cp:lastPrinted>
  <dcterms:created xsi:type="dcterms:W3CDTF">2021-03-01T18:09:55Z</dcterms:created>
  <dcterms:modified xsi:type="dcterms:W3CDTF">2023-09-14T11:52:45Z</dcterms:modified>
</cp:coreProperties>
</file>